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147483502" r:id="rId2"/>
    <p:sldId id="2147483503" r:id="rId3"/>
    <p:sldId id="2147483504" r:id="rId4"/>
    <p:sldId id="2147483506" r:id="rId5"/>
    <p:sldId id="2147483507" r:id="rId6"/>
    <p:sldId id="2147483508" r:id="rId7"/>
    <p:sldId id="2147483509" r:id="rId8"/>
    <p:sldId id="2147483511" r:id="rId9"/>
    <p:sldId id="2147483512" r:id="rId10"/>
    <p:sldId id="21474835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1DF8A-B504-419B-A9BB-6810631173DA}" v="12" dt="2026-03-11T13:28:46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hlik, MD Edward A" userId="ffc12767-048f-4f00-a8ef-32f9dc233c54" providerId="ADAL" clId="{784BD900-37D0-4FF3-9823-977267A4493A}"/>
    <pc:docChg chg="undo custSel addSld delSld modSld">
      <pc:chgData name="Stehlik, MD Edward A" userId="ffc12767-048f-4f00-a8ef-32f9dc233c54" providerId="ADAL" clId="{784BD900-37D0-4FF3-9823-977267A4493A}" dt="2026-03-16T14:11:43.310" v="726" actId="20577"/>
      <pc:docMkLst>
        <pc:docMk/>
      </pc:docMkLst>
      <pc:sldChg chg="modSp mod">
        <pc:chgData name="Stehlik, MD Edward A" userId="ffc12767-048f-4f00-a8ef-32f9dc233c54" providerId="ADAL" clId="{784BD900-37D0-4FF3-9823-977267A4493A}" dt="2026-03-11T13:06:50.960" v="226" actId="255"/>
        <pc:sldMkLst>
          <pc:docMk/>
          <pc:sldMk cId="1556343333" sldId="2147483502"/>
        </pc:sldMkLst>
        <pc:spChg chg="mod">
          <ac:chgData name="Stehlik, MD Edward A" userId="ffc12767-048f-4f00-a8ef-32f9dc233c54" providerId="ADAL" clId="{784BD900-37D0-4FF3-9823-977267A4493A}" dt="2026-03-11T13:06:50.960" v="226" actId="255"/>
          <ac:spMkLst>
            <pc:docMk/>
            <pc:sldMk cId="1556343333" sldId="2147483502"/>
            <ac:spMk id="2" creationId="{59707249-3E61-B842-D8F9-921A54B8C014}"/>
          </ac:spMkLst>
        </pc:spChg>
        <pc:spChg chg="mod">
          <ac:chgData name="Stehlik, MD Edward A" userId="ffc12767-048f-4f00-a8ef-32f9dc233c54" providerId="ADAL" clId="{784BD900-37D0-4FF3-9823-977267A4493A}" dt="2026-03-11T12:54:52.030" v="8" actId="403"/>
          <ac:spMkLst>
            <pc:docMk/>
            <pc:sldMk cId="1556343333" sldId="2147483502"/>
            <ac:spMk id="3" creationId="{BD2792CD-81AD-DE86-8543-FF8F3F8DCAF4}"/>
          </ac:spMkLst>
        </pc:spChg>
      </pc:sldChg>
      <pc:sldChg chg="modSp new mod">
        <pc:chgData name="Stehlik, MD Edward A" userId="ffc12767-048f-4f00-a8ef-32f9dc233c54" providerId="ADAL" clId="{784BD900-37D0-4FF3-9823-977267A4493A}" dt="2026-03-16T14:09:59.563" v="698" actId="20577"/>
        <pc:sldMkLst>
          <pc:docMk/>
          <pc:sldMk cId="3918121108" sldId="2147483503"/>
        </pc:sldMkLst>
        <pc:spChg chg="mod">
          <ac:chgData name="Stehlik, MD Edward A" userId="ffc12767-048f-4f00-a8ef-32f9dc233c54" providerId="ADAL" clId="{784BD900-37D0-4FF3-9823-977267A4493A}" dt="2026-03-11T13:06:59.131" v="227" actId="255"/>
          <ac:spMkLst>
            <pc:docMk/>
            <pc:sldMk cId="3918121108" sldId="2147483503"/>
            <ac:spMk id="2" creationId="{ECF9BFFE-750A-B475-4ADB-A1F4D404C6AD}"/>
          </ac:spMkLst>
        </pc:spChg>
        <pc:spChg chg="mod">
          <ac:chgData name="Stehlik, MD Edward A" userId="ffc12767-048f-4f00-a8ef-32f9dc233c54" providerId="ADAL" clId="{784BD900-37D0-4FF3-9823-977267A4493A}" dt="2026-03-16T14:09:59.563" v="698" actId="20577"/>
          <ac:spMkLst>
            <pc:docMk/>
            <pc:sldMk cId="3918121108" sldId="2147483503"/>
            <ac:spMk id="3" creationId="{D2BA437D-D7DB-971D-F87D-BA48577BE354}"/>
          </ac:spMkLst>
        </pc:spChg>
      </pc:sldChg>
      <pc:sldChg chg="modSp new mod">
        <pc:chgData name="Stehlik, MD Edward A" userId="ffc12767-048f-4f00-a8ef-32f9dc233c54" providerId="ADAL" clId="{784BD900-37D0-4FF3-9823-977267A4493A}" dt="2026-03-12T12:47:53.196" v="696" actId="20577"/>
        <pc:sldMkLst>
          <pc:docMk/>
          <pc:sldMk cId="2545821731" sldId="2147483504"/>
        </pc:sldMkLst>
        <pc:spChg chg="mod">
          <ac:chgData name="Stehlik, MD Edward A" userId="ffc12767-048f-4f00-a8ef-32f9dc233c54" providerId="ADAL" clId="{784BD900-37D0-4FF3-9823-977267A4493A}" dt="2026-03-11T13:06:43.235" v="225" actId="255"/>
          <ac:spMkLst>
            <pc:docMk/>
            <pc:sldMk cId="2545821731" sldId="2147483504"/>
            <ac:spMk id="2" creationId="{20C8D114-FE40-753A-27A2-98C9DFA1D0A9}"/>
          </ac:spMkLst>
        </pc:spChg>
        <pc:spChg chg="mod">
          <ac:chgData name="Stehlik, MD Edward A" userId="ffc12767-048f-4f00-a8ef-32f9dc233c54" providerId="ADAL" clId="{784BD900-37D0-4FF3-9823-977267A4493A}" dt="2026-03-12T12:47:53.196" v="696" actId="20577"/>
          <ac:spMkLst>
            <pc:docMk/>
            <pc:sldMk cId="2545821731" sldId="2147483504"/>
            <ac:spMk id="3" creationId="{5FBE41C8-D55F-B2DD-5A57-A5DA936382EC}"/>
          </ac:spMkLst>
        </pc:spChg>
      </pc:sldChg>
      <pc:sldChg chg="addSp delSp modSp add mod">
        <pc:chgData name="Stehlik, MD Edward A" userId="ffc12767-048f-4f00-a8ef-32f9dc233c54" providerId="ADAL" clId="{784BD900-37D0-4FF3-9823-977267A4493A}" dt="2026-03-11T13:07:20.555" v="229" actId="14100"/>
        <pc:sldMkLst>
          <pc:docMk/>
          <pc:sldMk cId="3795493486" sldId="2147483506"/>
        </pc:sldMkLst>
        <pc:spChg chg="mod">
          <ac:chgData name="Stehlik, MD Edward A" userId="ffc12767-048f-4f00-a8ef-32f9dc233c54" providerId="ADAL" clId="{784BD900-37D0-4FF3-9823-977267A4493A}" dt="2026-03-11T13:07:20.555" v="229" actId="14100"/>
          <ac:spMkLst>
            <pc:docMk/>
            <pc:sldMk cId="3795493486" sldId="2147483506"/>
            <ac:spMk id="2" creationId="{10B2D875-EEC6-8752-7AEF-B2D49DB2BD91}"/>
          </ac:spMkLst>
        </pc:spChg>
        <pc:picChg chg="add mod">
          <ac:chgData name="Stehlik, MD Edward A" userId="ffc12767-048f-4f00-a8ef-32f9dc233c54" providerId="ADAL" clId="{784BD900-37D0-4FF3-9823-977267A4493A}" dt="2026-03-11T13:00:33.090" v="138"/>
          <ac:picMkLst>
            <pc:docMk/>
            <pc:sldMk cId="3795493486" sldId="2147483506"/>
            <ac:picMk id="4" creationId="{0CAFBD7B-D593-0D7E-5C7A-1D8C7B667C18}"/>
          </ac:picMkLst>
        </pc:picChg>
      </pc:sldChg>
      <pc:sldChg chg="addSp delSp modSp add mod">
        <pc:chgData name="Stehlik, MD Edward A" userId="ffc12767-048f-4f00-a8ef-32f9dc233c54" providerId="ADAL" clId="{784BD900-37D0-4FF3-9823-977267A4493A}" dt="2026-03-11T13:07:29.259" v="230" actId="255"/>
        <pc:sldMkLst>
          <pc:docMk/>
          <pc:sldMk cId="328917889" sldId="2147483507"/>
        </pc:sldMkLst>
        <pc:spChg chg="mod">
          <ac:chgData name="Stehlik, MD Edward A" userId="ffc12767-048f-4f00-a8ef-32f9dc233c54" providerId="ADAL" clId="{784BD900-37D0-4FF3-9823-977267A4493A}" dt="2026-03-11T13:07:29.259" v="230" actId="255"/>
          <ac:spMkLst>
            <pc:docMk/>
            <pc:sldMk cId="328917889" sldId="2147483507"/>
            <ac:spMk id="2" creationId="{D7203BEE-423B-3582-E94C-3704F3478D65}"/>
          </ac:spMkLst>
        </pc:spChg>
        <pc:picChg chg="add mod">
          <ac:chgData name="Stehlik, MD Edward A" userId="ffc12767-048f-4f00-a8ef-32f9dc233c54" providerId="ADAL" clId="{784BD900-37D0-4FF3-9823-977267A4493A}" dt="2026-03-11T13:01:36.167" v="172"/>
          <ac:picMkLst>
            <pc:docMk/>
            <pc:sldMk cId="328917889" sldId="2147483507"/>
            <ac:picMk id="6" creationId="{413371FC-8069-6F0C-A75D-AA3FCFD11CD5}"/>
          </ac:picMkLst>
        </pc:picChg>
      </pc:sldChg>
      <pc:sldChg chg="addSp delSp modSp add mod">
        <pc:chgData name="Stehlik, MD Edward A" userId="ffc12767-048f-4f00-a8ef-32f9dc233c54" providerId="ADAL" clId="{784BD900-37D0-4FF3-9823-977267A4493A}" dt="2026-03-11T13:09:04.407" v="258" actId="403"/>
        <pc:sldMkLst>
          <pc:docMk/>
          <pc:sldMk cId="955449832" sldId="2147483508"/>
        </pc:sldMkLst>
        <pc:spChg chg="mod">
          <ac:chgData name="Stehlik, MD Edward A" userId="ffc12767-048f-4f00-a8ef-32f9dc233c54" providerId="ADAL" clId="{784BD900-37D0-4FF3-9823-977267A4493A}" dt="2026-03-11T13:08:08.223" v="249" actId="20577"/>
          <ac:spMkLst>
            <pc:docMk/>
            <pc:sldMk cId="955449832" sldId="2147483508"/>
            <ac:spMk id="2" creationId="{947396EC-DC32-485F-2B9D-4974423C399F}"/>
          </ac:spMkLst>
        </pc:spChg>
        <pc:spChg chg="add mod">
          <ac:chgData name="Stehlik, MD Edward A" userId="ffc12767-048f-4f00-a8ef-32f9dc233c54" providerId="ADAL" clId="{784BD900-37D0-4FF3-9823-977267A4493A}" dt="2026-03-11T13:09:04.407" v="258" actId="403"/>
          <ac:spMkLst>
            <pc:docMk/>
            <pc:sldMk cId="955449832" sldId="2147483508"/>
            <ac:spMk id="8" creationId="{79C01854-BC45-C3A3-52E1-C3274BB411F1}"/>
          </ac:spMkLst>
        </pc:spChg>
        <pc:picChg chg="add mod">
          <ac:chgData name="Stehlik, MD Edward A" userId="ffc12767-048f-4f00-a8ef-32f9dc233c54" providerId="ADAL" clId="{784BD900-37D0-4FF3-9823-977267A4493A}" dt="2026-03-11T13:08:34.443" v="253" actId="1076"/>
          <ac:picMkLst>
            <pc:docMk/>
            <pc:sldMk cId="955449832" sldId="2147483508"/>
            <ac:picMk id="5" creationId="{16CB3B08-2CDA-354C-1077-B98FE378796A}"/>
          </ac:picMkLst>
        </pc:picChg>
      </pc:sldChg>
      <pc:sldChg chg="addSp delSp modSp add mod">
        <pc:chgData name="Stehlik, MD Edward A" userId="ffc12767-048f-4f00-a8ef-32f9dc233c54" providerId="ADAL" clId="{784BD900-37D0-4FF3-9823-977267A4493A}" dt="2026-03-11T13:10:26.980" v="278" actId="1076"/>
        <pc:sldMkLst>
          <pc:docMk/>
          <pc:sldMk cId="3087869726" sldId="2147483509"/>
        </pc:sldMkLst>
        <pc:spChg chg="mod">
          <ac:chgData name="Stehlik, MD Edward A" userId="ffc12767-048f-4f00-a8ef-32f9dc233c54" providerId="ADAL" clId="{784BD900-37D0-4FF3-9823-977267A4493A}" dt="2026-03-11T13:09:21.708" v="264" actId="20577"/>
          <ac:spMkLst>
            <pc:docMk/>
            <pc:sldMk cId="3087869726" sldId="2147483509"/>
            <ac:spMk id="2" creationId="{310743E6-D456-1AA0-2F29-734B1FD627A0}"/>
          </ac:spMkLst>
        </pc:spChg>
        <pc:spChg chg="mod">
          <ac:chgData name="Stehlik, MD Edward A" userId="ffc12767-048f-4f00-a8ef-32f9dc233c54" providerId="ADAL" clId="{784BD900-37D0-4FF3-9823-977267A4493A}" dt="2026-03-11T13:10:26.980" v="278" actId="1076"/>
          <ac:spMkLst>
            <pc:docMk/>
            <pc:sldMk cId="3087869726" sldId="2147483509"/>
            <ac:spMk id="8" creationId="{DCE0C8D0-77D0-90D3-66BD-C0A3E8B866D6}"/>
          </ac:spMkLst>
        </pc:spChg>
        <pc:picChg chg="add mod">
          <ac:chgData name="Stehlik, MD Edward A" userId="ffc12767-048f-4f00-a8ef-32f9dc233c54" providerId="ADAL" clId="{784BD900-37D0-4FF3-9823-977267A4493A}" dt="2026-03-11T13:10:23.372" v="277" actId="1076"/>
          <ac:picMkLst>
            <pc:docMk/>
            <pc:sldMk cId="3087869726" sldId="2147483509"/>
            <ac:picMk id="6" creationId="{A317234C-885A-B277-0458-512EC7A2E5D7}"/>
          </ac:picMkLst>
        </pc:picChg>
      </pc:sldChg>
      <pc:sldChg chg="addSp delSp modSp add mod">
        <pc:chgData name="Stehlik, MD Edward A" userId="ffc12767-048f-4f00-a8ef-32f9dc233c54" providerId="ADAL" clId="{784BD900-37D0-4FF3-9823-977267A4493A}" dt="2026-03-16T14:11:43.310" v="726" actId="20577"/>
        <pc:sldMkLst>
          <pc:docMk/>
          <pc:sldMk cId="3951953870" sldId="2147483511"/>
        </pc:sldMkLst>
        <pc:spChg chg="mod">
          <ac:chgData name="Stehlik, MD Edward A" userId="ffc12767-048f-4f00-a8ef-32f9dc233c54" providerId="ADAL" clId="{784BD900-37D0-4FF3-9823-977267A4493A}" dt="2026-03-11T13:11:34.372" v="301" actId="20577"/>
          <ac:spMkLst>
            <pc:docMk/>
            <pc:sldMk cId="3951953870" sldId="2147483511"/>
            <ac:spMk id="2" creationId="{01D42637-3A51-5818-CFBD-BB0C5C5C9194}"/>
          </ac:spMkLst>
        </pc:spChg>
        <pc:spChg chg="add mod">
          <ac:chgData name="Stehlik, MD Edward A" userId="ffc12767-048f-4f00-a8ef-32f9dc233c54" providerId="ADAL" clId="{784BD900-37D0-4FF3-9823-977267A4493A}" dt="2026-03-16T14:11:43.310" v="726" actId="20577"/>
          <ac:spMkLst>
            <pc:docMk/>
            <pc:sldMk cId="3951953870" sldId="2147483511"/>
            <ac:spMk id="4" creationId="{31585785-10D0-BA07-AAE7-0B5B9F26B8F7}"/>
          </ac:spMkLst>
        </pc:spChg>
      </pc:sldChg>
      <pc:sldChg chg="modSp add mod">
        <pc:chgData name="Stehlik, MD Edward A" userId="ffc12767-048f-4f00-a8ef-32f9dc233c54" providerId="ADAL" clId="{784BD900-37D0-4FF3-9823-977267A4493A}" dt="2026-03-11T13:26:10.349" v="660" actId="1076"/>
        <pc:sldMkLst>
          <pc:docMk/>
          <pc:sldMk cId="2627512890" sldId="2147483512"/>
        </pc:sldMkLst>
        <pc:spChg chg="mod">
          <ac:chgData name="Stehlik, MD Edward A" userId="ffc12767-048f-4f00-a8ef-32f9dc233c54" providerId="ADAL" clId="{784BD900-37D0-4FF3-9823-977267A4493A}" dt="2026-03-11T13:13:32.621" v="388" actId="20577"/>
          <ac:spMkLst>
            <pc:docMk/>
            <pc:sldMk cId="2627512890" sldId="2147483512"/>
            <ac:spMk id="2" creationId="{271DA522-F487-21BD-83BB-E1BFBBEFC8AE}"/>
          </ac:spMkLst>
        </pc:spChg>
        <pc:spChg chg="mod">
          <ac:chgData name="Stehlik, MD Edward A" userId="ffc12767-048f-4f00-a8ef-32f9dc233c54" providerId="ADAL" clId="{784BD900-37D0-4FF3-9823-977267A4493A}" dt="2026-03-11T13:26:10.349" v="660" actId="1076"/>
          <ac:spMkLst>
            <pc:docMk/>
            <pc:sldMk cId="2627512890" sldId="2147483512"/>
            <ac:spMk id="4" creationId="{574AB76A-4AD1-CB12-7562-EB3AE2164716}"/>
          </ac:spMkLst>
        </pc:spChg>
      </pc:sldChg>
      <pc:sldChg chg="modSp add mod">
        <pc:chgData name="Stehlik, MD Edward A" userId="ffc12767-048f-4f00-a8ef-32f9dc233c54" providerId="ADAL" clId="{784BD900-37D0-4FF3-9823-977267A4493A}" dt="2026-03-11T13:29:31.221" v="685" actId="1076"/>
        <pc:sldMkLst>
          <pc:docMk/>
          <pc:sldMk cId="1084245824" sldId="2147483513"/>
        </pc:sldMkLst>
        <pc:spChg chg="mod">
          <ac:chgData name="Stehlik, MD Edward A" userId="ffc12767-048f-4f00-a8ef-32f9dc233c54" providerId="ADAL" clId="{784BD900-37D0-4FF3-9823-977267A4493A}" dt="2026-03-11T13:29:04.376" v="681" actId="20577"/>
          <ac:spMkLst>
            <pc:docMk/>
            <pc:sldMk cId="1084245824" sldId="2147483513"/>
            <ac:spMk id="2" creationId="{AD5C7B9F-A1BC-99B0-6A2C-399AE816DD51}"/>
          </ac:spMkLst>
        </pc:spChg>
        <pc:spChg chg="mod">
          <ac:chgData name="Stehlik, MD Edward A" userId="ffc12767-048f-4f00-a8ef-32f9dc233c54" providerId="ADAL" clId="{784BD900-37D0-4FF3-9823-977267A4493A}" dt="2026-03-11T13:29:31.221" v="685" actId="1076"/>
          <ac:spMkLst>
            <pc:docMk/>
            <pc:sldMk cId="1084245824" sldId="2147483513"/>
            <ac:spMk id="4" creationId="{8D199CF7-C2BD-AE3B-7604-2F813F6B4A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0DBAD-19F7-47C4-A057-349EDC2A2AA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085CE-3378-49AE-8075-006AEB7F1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8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085CE-3378-49AE-8075-006AEB7F12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6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8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3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6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0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34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7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2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0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2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2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4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9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3440EC-B2A0-4563-A5D3-7B2C428567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49701E-3690-453A-A755-8E5C8FD9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7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7249-3E61-B842-D8F9-921A54B8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600739"/>
          </a:xfrm>
        </p:spPr>
        <p:txBody>
          <a:bodyPr/>
          <a:lstStyle/>
          <a:p>
            <a:r>
              <a:rPr lang="en-US" sz="7200" dirty="0"/>
              <a:t>Medicine Reconciliation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792CD-81AD-DE86-8543-FF8F3F8DC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Making the impossible possible</a:t>
            </a:r>
          </a:p>
          <a:p>
            <a:r>
              <a:rPr lang="en-US" sz="4000" dirty="0"/>
              <a:t>Step-by-step guide to best practices</a:t>
            </a:r>
          </a:p>
          <a:p>
            <a:pPr marL="0" indent="0" algn="r">
              <a:buNone/>
            </a:pPr>
            <a:r>
              <a:rPr lang="en-US" u="sng" dirty="0"/>
              <a:t>March 2026</a:t>
            </a:r>
          </a:p>
        </p:txBody>
      </p:sp>
    </p:spTree>
    <p:extLst>
      <p:ext uri="{BB962C8B-B14F-4D97-AF65-F5344CB8AC3E}">
        <p14:creationId xmlns:p14="http://schemas.microsoft.com/office/powerpoint/2010/main" val="155634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ED07F-1669-4B9D-33C4-B03A2D076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7B9F-A1BC-99B0-6A2C-399AE816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This is the end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99CF7-C2BD-AE3B-7604-2F813F6B4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162" y="2731883"/>
            <a:ext cx="9407009" cy="267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Once reconciliation is completed under the tab labeled </a:t>
            </a:r>
            <a:r>
              <a:rPr lang="en-US" b="1" dirty="0"/>
              <a:t>Review Home Medications</a:t>
            </a:r>
            <a:r>
              <a:rPr lang="en-US" dirty="0"/>
              <a:t> there is a button at the bottom of the page to mark the list as BOTH </a:t>
            </a:r>
            <a:r>
              <a:rPr lang="en-US" b="1" dirty="0"/>
              <a:t>Reviewed</a:t>
            </a:r>
            <a:r>
              <a:rPr lang="en-US" dirty="0"/>
              <a:t> AND </a:t>
            </a:r>
            <a:r>
              <a:rPr lang="en-US" b="1" dirty="0"/>
              <a:t>Complete</a:t>
            </a:r>
            <a:r>
              <a:rPr lang="en-US" dirty="0"/>
              <a:t> to finish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424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BFFE-750A-B475-4ADB-A1F4D404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Starting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A437D-D7DB-971D-F87D-BA48577BE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Who is responsible</a:t>
            </a:r>
          </a:p>
          <a:p>
            <a:r>
              <a:rPr lang="en-US" sz="4400" dirty="0"/>
              <a:t>Step 1 - Direct discussion (!)</a:t>
            </a:r>
          </a:p>
          <a:p>
            <a:r>
              <a:rPr lang="en-US" sz="4400" dirty="0"/>
              <a:t>Step 2 – use </a:t>
            </a:r>
            <a:r>
              <a:rPr lang="en-US" sz="4400" b="1" dirty="0"/>
              <a:t>Epic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812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D114-FE40-753A-27A2-98C9DFA1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E41C8-D55F-B2DD-5A57-A5DA9363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127" y="1937442"/>
            <a:ext cx="10664981" cy="4363769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3200" dirty="0"/>
              <a:t>Navigate to the </a:t>
            </a:r>
            <a:r>
              <a:rPr lang="en-US" sz="3200" b="1" dirty="0"/>
              <a:t>Admission tab</a:t>
            </a:r>
            <a:r>
              <a:rPr lang="en-US" sz="32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/>
              <a:t>Select </a:t>
            </a:r>
            <a:r>
              <a:rPr lang="en-US" sz="3200" b="1" dirty="0"/>
              <a:t>Admission Orders</a:t>
            </a:r>
            <a:r>
              <a:rPr lang="en-US" sz="32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/>
              <a:t>Select </a:t>
            </a:r>
            <a:r>
              <a:rPr lang="en-US" sz="3200" b="1" dirty="0"/>
              <a:t>Review Home Medications</a:t>
            </a:r>
            <a:r>
              <a:rPr lang="en-US" sz="32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Click </a:t>
            </a:r>
            <a:r>
              <a:rPr lang="en-US" sz="3200" b="1" dirty="0"/>
              <a:t>Reconcile Outside Medications</a:t>
            </a:r>
            <a:r>
              <a:rPr lang="en-US" sz="3200" dirty="0"/>
              <a:t> to view medications from 2 key sources: </a:t>
            </a:r>
            <a:r>
              <a:rPr lang="en-US" sz="3200" u="sng" dirty="0"/>
              <a:t>Local Medical Record</a:t>
            </a:r>
            <a:r>
              <a:rPr lang="en-US" sz="3200" dirty="0"/>
              <a:t> and </a:t>
            </a:r>
            <a:r>
              <a:rPr lang="en-US" sz="3200" u="sng" dirty="0"/>
              <a:t>External Pharmacy</a:t>
            </a:r>
          </a:p>
        </p:txBody>
      </p:sp>
    </p:spTree>
    <p:extLst>
      <p:ext uri="{BB962C8B-B14F-4D97-AF65-F5344CB8AC3E}">
        <p14:creationId xmlns:p14="http://schemas.microsoft.com/office/powerpoint/2010/main" val="254582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0A035-BC8B-ADC8-918F-5E9700B6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D875-EEC6-8752-7AEF-B2D49DB2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33464"/>
            <a:ext cx="10081876" cy="2204935"/>
          </a:xfrm>
        </p:spPr>
        <p:txBody>
          <a:bodyPr>
            <a:noAutofit/>
          </a:bodyPr>
          <a:lstStyle/>
          <a:p>
            <a:r>
              <a:rPr lang="en-US" sz="7200" dirty="0"/>
              <a:t>Reconcile Outside Medications</a:t>
            </a:r>
          </a:p>
        </p:txBody>
      </p:sp>
      <p:pic>
        <p:nvPicPr>
          <p:cNvPr id="4" name="drawing">
            <a:extLst>
              <a:ext uri="{FF2B5EF4-FFF2-40B4-BE49-F238E27FC236}">
                <a16:creationId xmlns:a16="http://schemas.microsoft.com/office/drawing/2014/main" id="{0CAFBD7B-D593-0D7E-5C7A-1D8C7B667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363" y="2475622"/>
            <a:ext cx="10664825" cy="32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9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D5BE-C655-93BA-6C9C-37495742A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03BEE-423B-3582-E94C-3704F347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Superpower Tip</a:t>
            </a:r>
          </a:p>
        </p:txBody>
      </p:sp>
      <p:pic>
        <p:nvPicPr>
          <p:cNvPr id="6" name="drawing">
            <a:extLst>
              <a:ext uri="{FF2B5EF4-FFF2-40B4-BE49-F238E27FC236}">
                <a16:creationId xmlns:a16="http://schemas.microsoft.com/office/drawing/2014/main" id="{413371FC-8069-6F0C-A75D-AA3FCFD11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13" y="2824341"/>
            <a:ext cx="10018712" cy="28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09604-79FC-E516-BE8F-84968C33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96EC-DC32-485F-2B9D-4974423C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Adding medications</a:t>
            </a:r>
          </a:p>
        </p:txBody>
      </p:sp>
      <p:pic>
        <p:nvPicPr>
          <p:cNvPr id="5" name="drawing">
            <a:extLst>
              <a:ext uri="{FF2B5EF4-FFF2-40B4-BE49-F238E27FC236}">
                <a16:creationId xmlns:a16="http://schemas.microsoft.com/office/drawing/2014/main" id="{16CB3B08-2CDA-354C-1077-B98FE3787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398" y="2650788"/>
            <a:ext cx="10018712" cy="2114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C01854-BC45-C3A3-52E1-C3274BB411F1}"/>
              </a:ext>
            </a:extLst>
          </p:cNvPr>
          <p:cNvSpPr txBox="1"/>
          <p:nvPr/>
        </p:nvSpPr>
        <p:spPr>
          <a:xfrm>
            <a:off x="2567356" y="4977340"/>
            <a:ext cx="6094378" cy="1701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Use the green "</a:t>
            </a:r>
            <a:r>
              <a:rPr lang="en-US" sz="2400" b="1" dirty="0">
                <a:solidFill>
                  <a:srgbClr val="4DA62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+</a:t>
            </a:r>
            <a:r>
              <a:rPr lang="en-US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" sign to add the medication to the list, then input the dose, frequency and route. </a:t>
            </a:r>
            <a:endParaRPr lang="en-US" sz="24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4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BBA71-1B48-11DC-A04F-0D1F20C4D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43E6-D456-1AA0-2F29-734B1FD6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Deleting medications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0C8D0-77D0-90D3-66BD-C0A3E8B866D6}"/>
              </a:ext>
            </a:extLst>
          </p:cNvPr>
          <p:cNvSpPr txBox="1"/>
          <p:nvPr/>
        </p:nvSpPr>
        <p:spPr>
          <a:xfrm>
            <a:off x="2648837" y="4696682"/>
            <a:ext cx="6094378" cy="1701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Under the tab Review Home Medications use the red “X” to remove/discontinue the medication. </a:t>
            </a:r>
          </a:p>
        </p:txBody>
      </p:sp>
      <p:pic>
        <p:nvPicPr>
          <p:cNvPr id="6" name="drawing">
            <a:extLst>
              <a:ext uri="{FF2B5EF4-FFF2-40B4-BE49-F238E27FC236}">
                <a16:creationId xmlns:a16="http://schemas.microsoft.com/office/drawing/2014/main" id="{A317234C-885A-B277-0458-512EC7A2E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11" y="2637773"/>
            <a:ext cx="10018712" cy="17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6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26B26-FCF5-F6F9-884E-65B30EB2E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2637-3A51-5818-CFBD-BB0C5C5C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Secondary 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85785-10D0-BA07-AAE7-0B5B9F26B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Outpatient pharmacy – including VA pharmacy</a:t>
            </a:r>
          </a:p>
          <a:p>
            <a:r>
              <a:rPr lang="en-US" sz="3600" dirty="0"/>
              <a:t>MAR from </a:t>
            </a:r>
            <a:r>
              <a:rPr lang="en-US" sz="3600"/>
              <a:t>transferring facility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195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4E6A1-838D-79C7-E09E-9F687983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A522-F487-21BD-83BB-E1BFBBEF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How Far to Go!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AB76A-4AD1-CB12-7562-EB3AE216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791" y="2046083"/>
            <a:ext cx="10339516" cy="455389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Target classes- </a:t>
            </a:r>
            <a:r>
              <a:rPr lang="en-US" sz="3600" b="1" u="sng" dirty="0"/>
              <a:t>c</a:t>
            </a:r>
            <a:r>
              <a:rPr lang="en-US" sz="3600" dirty="0"/>
              <a:t>ontrolled substances, </a:t>
            </a:r>
            <a:r>
              <a:rPr lang="en-US" sz="3600" b="1" u="sng" dirty="0"/>
              <a:t>a</a:t>
            </a:r>
            <a:r>
              <a:rPr lang="en-US" sz="3600" dirty="0"/>
              <a:t>nticoagulants, </a:t>
            </a:r>
            <a:r>
              <a:rPr lang="en-US" sz="3600" b="1" u="sng" dirty="0"/>
              <a:t>p</a:t>
            </a:r>
            <a:r>
              <a:rPr lang="en-US" sz="3600" dirty="0"/>
              <a:t>sychoactive medications, </a:t>
            </a:r>
            <a:r>
              <a:rPr lang="en-US" sz="3600" b="1" u="sng" dirty="0"/>
              <a:t>s</a:t>
            </a:r>
            <a:r>
              <a:rPr lang="en-US" sz="3600" dirty="0"/>
              <a:t>teroids, </a:t>
            </a:r>
            <a:r>
              <a:rPr lang="en-US" sz="3600" b="1" u="sng" dirty="0"/>
              <a:t>d</a:t>
            </a:r>
            <a:r>
              <a:rPr lang="en-US" sz="3600" dirty="0"/>
              <a:t>iabetes therapy/insulin, </a:t>
            </a:r>
            <a:r>
              <a:rPr lang="en-US" sz="3600" b="1" u="sng" dirty="0"/>
              <a:t>i</a:t>
            </a:r>
            <a:r>
              <a:rPr lang="en-US" sz="3600" dirty="0"/>
              <a:t>mmunosuppressives, and </a:t>
            </a:r>
            <a:r>
              <a:rPr lang="en-US" sz="3600" b="1" u="sng" dirty="0"/>
              <a:t>e</a:t>
            </a:r>
            <a:r>
              <a:rPr lang="en-US" sz="3600" dirty="0"/>
              <a:t>pilepsy medications</a:t>
            </a:r>
          </a:p>
          <a:p>
            <a:r>
              <a:rPr lang="en-US" sz="3600" dirty="0"/>
              <a:t>Mnemonic: </a:t>
            </a:r>
            <a:r>
              <a:rPr lang="en-US" sz="3600" b="1" i="1" dirty="0"/>
              <a:t>CAPS DIE</a:t>
            </a:r>
          </a:p>
          <a:p>
            <a:r>
              <a:rPr lang="en-US" sz="3600" dirty="0"/>
              <a:t>Narrow therapeutic index medications</a:t>
            </a:r>
          </a:p>
          <a:p>
            <a:r>
              <a:rPr lang="en-US" sz="3600" dirty="0"/>
              <a:t>Significant side effect or drug interaction risk</a:t>
            </a:r>
          </a:p>
          <a:p>
            <a:r>
              <a:rPr lang="en-US" sz="3600" dirty="0"/>
              <a:t>Polypharmacy (not Polythene Pam)</a:t>
            </a:r>
          </a:p>
        </p:txBody>
      </p:sp>
    </p:spTree>
    <p:extLst>
      <p:ext uri="{BB962C8B-B14F-4D97-AF65-F5344CB8AC3E}">
        <p14:creationId xmlns:p14="http://schemas.microsoft.com/office/powerpoint/2010/main" val="2627512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213</Words>
  <Application>Microsoft Office PowerPoint</Application>
  <PresentationFormat>Widescreen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Corbel</vt:lpstr>
      <vt:lpstr>Symbol</vt:lpstr>
      <vt:lpstr>Parallax</vt:lpstr>
      <vt:lpstr>Medicine Reconciliation </vt:lpstr>
      <vt:lpstr>Starting the process</vt:lpstr>
      <vt:lpstr>Step 2</vt:lpstr>
      <vt:lpstr>Reconcile Outside Medications</vt:lpstr>
      <vt:lpstr>Superpower Tip</vt:lpstr>
      <vt:lpstr>Adding medications</vt:lpstr>
      <vt:lpstr>Deleting medications</vt:lpstr>
      <vt:lpstr>Secondary Sources</vt:lpstr>
      <vt:lpstr>How Far to Go!</vt:lpstr>
      <vt:lpstr>This is the end</vt:lpstr>
    </vt:vector>
  </TitlesOfParts>
  <Company>Catholic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Stehlik, MD Edward A</dc:creator>
  <cp:lastModifiedBy>Stehlik, MD Edward A</cp:lastModifiedBy>
  <cp:revision>1</cp:revision>
  <dcterms:created xsi:type="dcterms:W3CDTF">2026-03-11T12:44:50Z</dcterms:created>
  <dcterms:modified xsi:type="dcterms:W3CDTF">2026-03-16T14:11:43Z</dcterms:modified>
</cp:coreProperties>
</file>