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7D3145-1B5C-4CAA-9DE7-AF9D4D561282}" v="4" dt="2026-06-03T13:09:00.9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custSel delSld modSld">
      <pc:chgData name="Stehlik, MD Edward A" userId="ffc12767-048f-4f00-a8ef-32f9dc233c54" providerId="ADAL" clId="{784BD900-37D0-4FF3-9823-977267A4493A}" dt="2026-06-03T13:09:07.948" v="22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6-06-03T13:07:58.372" v="17" actId="9405"/>
        <pc:sldMkLst>
          <pc:docMk/>
          <pc:sldMk cId="2946025423" sldId="261"/>
        </pc:sldMkLst>
        <pc:picChg chg="mod modCrop">
          <ac:chgData name="Stehlik, MD Edward A" userId="ffc12767-048f-4f00-a8ef-32f9dc233c54" providerId="ADAL" clId="{784BD900-37D0-4FF3-9823-977267A4493A}" dt="2026-06-03T12:27:03.923" v="3" actId="14100"/>
          <ac:picMkLst>
            <pc:docMk/>
            <pc:sldMk cId="2946025423" sldId="261"/>
            <ac:picMk id="8" creationId="{590FAD8C-FF77-F48A-262A-281DA9C49515}"/>
          </ac:picMkLst>
        </pc:picChg>
        <pc:inkChg chg="add">
          <ac:chgData name="Stehlik, MD Edward A" userId="ffc12767-048f-4f00-a8ef-32f9dc233c54" providerId="ADAL" clId="{784BD900-37D0-4FF3-9823-977267A4493A}" dt="2026-06-03T13:07:28.457" v="11" actId="9405"/>
          <ac:inkMkLst>
            <pc:docMk/>
            <pc:sldMk cId="2946025423" sldId="261"/>
            <ac:inkMk id="2" creationId="{5F20FCA0-5CF3-6E7D-4145-FE5B58CBB95D}"/>
          </ac:inkMkLst>
        </pc:inkChg>
        <pc:inkChg chg="add del">
          <ac:chgData name="Stehlik, MD Edward A" userId="ffc12767-048f-4f00-a8ef-32f9dc233c54" providerId="ADAL" clId="{784BD900-37D0-4FF3-9823-977267A4493A}" dt="2026-06-03T13:07:33.604" v="13"/>
          <ac:inkMkLst>
            <pc:docMk/>
            <pc:sldMk cId="2946025423" sldId="261"/>
            <ac:inkMk id="3" creationId="{0AAFCE05-86FC-F0DF-83B1-617366EE57EA}"/>
          </ac:inkMkLst>
        </pc:inkChg>
        <pc:inkChg chg="add mod">
          <ac:chgData name="Stehlik, MD Edward A" userId="ffc12767-048f-4f00-a8ef-32f9dc233c54" providerId="ADAL" clId="{784BD900-37D0-4FF3-9823-977267A4493A}" dt="2026-06-03T13:07:35.294" v="14"/>
          <ac:inkMkLst>
            <pc:docMk/>
            <pc:sldMk cId="2946025423" sldId="261"/>
            <ac:inkMk id="5" creationId="{E7D74DA3-6678-D275-31BA-2804E6C50CE3}"/>
          </ac:inkMkLst>
        </pc:inkChg>
        <pc:inkChg chg="add del">
          <ac:chgData name="Stehlik, MD Edward A" userId="ffc12767-048f-4f00-a8ef-32f9dc233c54" providerId="ADAL" clId="{784BD900-37D0-4FF3-9823-977267A4493A}" dt="2026-06-03T13:07:44.648" v="16"/>
          <ac:inkMkLst>
            <pc:docMk/>
            <pc:sldMk cId="2946025423" sldId="261"/>
            <ac:inkMk id="6" creationId="{BCEC0BB0-857D-CA41-37AA-BCD3D2A1A07F}"/>
          </ac:inkMkLst>
        </pc:inkChg>
        <pc:inkChg chg="add">
          <ac:chgData name="Stehlik, MD Edward A" userId="ffc12767-048f-4f00-a8ef-32f9dc233c54" providerId="ADAL" clId="{784BD900-37D0-4FF3-9823-977267A4493A}" dt="2026-06-03T13:07:44.648" v="16"/>
          <ac:inkMkLst>
            <pc:docMk/>
            <pc:sldMk cId="2946025423" sldId="261"/>
            <ac:inkMk id="7" creationId="{41389BCA-62FE-8152-6F1B-A5097C846E45}"/>
          </ac:inkMkLst>
        </pc:inkChg>
        <pc:inkChg chg="add">
          <ac:chgData name="Stehlik, MD Edward A" userId="ffc12767-048f-4f00-a8ef-32f9dc233c54" providerId="ADAL" clId="{784BD900-37D0-4FF3-9823-977267A4493A}" dt="2026-06-03T13:07:58.372" v="17" actId="9405"/>
          <ac:inkMkLst>
            <pc:docMk/>
            <pc:sldMk cId="2946025423" sldId="261"/>
            <ac:inkMk id="9" creationId="{D67C9E73-F5F8-1489-17F7-727A1643981E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6-06-03T13:09:07.948" v="22" actId="9405"/>
        <pc:sldMkLst>
          <pc:docMk/>
          <pc:sldMk cId="3472401438" sldId="262"/>
        </pc:sldMkLst>
        <pc:picChg chg="mod modCrop">
          <ac:chgData name="Stehlik, MD Edward A" userId="ffc12767-048f-4f00-a8ef-32f9dc233c54" providerId="ADAL" clId="{784BD900-37D0-4FF3-9823-977267A4493A}" dt="2026-06-03T12:28:52.561" v="10" actId="14100"/>
          <ac:picMkLst>
            <pc:docMk/>
            <pc:sldMk cId="3472401438" sldId="262"/>
            <ac:picMk id="3" creationId="{38D75727-563F-5F1B-8910-F92B73276BD5}"/>
          </ac:picMkLst>
        </pc:picChg>
        <pc:inkChg chg="add del">
          <ac:chgData name="Stehlik, MD Edward A" userId="ffc12767-048f-4f00-a8ef-32f9dc233c54" providerId="ADAL" clId="{784BD900-37D0-4FF3-9823-977267A4493A}" dt="2026-06-03T13:08:27.825" v="19" actId="478"/>
          <ac:inkMkLst>
            <pc:docMk/>
            <pc:sldMk cId="3472401438" sldId="262"/>
            <ac:inkMk id="2" creationId="{FD078A5D-AFC1-E128-A896-5AD6395B2A24}"/>
          </ac:inkMkLst>
        </pc:inkChg>
        <pc:inkChg chg="add del">
          <ac:chgData name="Stehlik, MD Edward A" userId="ffc12767-048f-4f00-a8ef-32f9dc233c54" providerId="ADAL" clId="{784BD900-37D0-4FF3-9823-977267A4493A}" dt="2026-06-03T13:09:00.975" v="21"/>
          <ac:inkMkLst>
            <pc:docMk/>
            <pc:sldMk cId="3472401438" sldId="262"/>
            <ac:inkMk id="5" creationId="{888EE219-4C4A-3910-1DB6-B8B6248945CB}"/>
          </ac:inkMkLst>
        </pc:inkChg>
        <pc:inkChg chg="add">
          <ac:chgData name="Stehlik, MD Edward A" userId="ffc12767-048f-4f00-a8ef-32f9dc233c54" providerId="ADAL" clId="{784BD900-37D0-4FF3-9823-977267A4493A}" dt="2026-06-03T13:09:00.975" v="21"/>
          <ac:inkMkLst>
            <pc:docMk/>
            <pc:sldMk cId="3472401438" sldId="262"/>
            <ac:inkMk id="6" creationId="{B681F0F1-B782-E8C5-7ECE-CEC8708E8B66}"/>
          </ac:inkMkLst>
        </pc:inkChg>
        <pc:inkChg chg="add">
          <ac:chgData name="Stehlik, MD Edward A" userId="ffc12767-048f-4f00-a8ef-32f9dc233c54" providerId="ADAL" clId="{784BD900-37D0-4FF3-9823-977267A4493A}" dt="2026-06-03T13:09:07.948" v="22" actId="9405"/>
          <ac:inkMkLst>
            <pc:docMk/>
            <pc:sldMk cId="3472401438" sldId="262"/>
            <ac:inkMk id="7" creationId="{6500AE8B-CA56-D27C-F496-2338DEC8416F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3T13:07:28.45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67,'4'0,"6"0,4 0,5 0,2 0,7 0,1 0,1 0,-1-4,-1-1,2 0,5 0,3-2,1 0,-3-3,-4 0,-3 2,-6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03T13:07:33.60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95 0,'689'-94'0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03T13:07:44.6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0,'618'0'0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3T13:07:58.37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1 129,'0'-3,"1"1,0 0,-1-1,1 1,0 0,0 0,0 0,0 0,1 0,-1 0,0 0,1 0,0 0,-1 0,1 1,0-1,0 1,0 0,0-1,0 1,0 0,0 0,0 0,1 0,-1 0,0 1,4-1,12-4,1 1,28-2,-26 3,305-30,-253 22,18 0,-48 6,-28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03T13:09:00.9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0,'593'0'0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3T13:09:07.9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0,'428'0,"-407"0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customXml" Target="../ink/ink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0FAD8C-FF77-F48A-262A-281DA9C495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945"/>
          <a:stretch>
            <a:fillRect/>
          </a:stretch>
        </p:blipFill>
        <p:spPr>
          <a:xfrm>
            <a:off x="65903" y="129247"/>
            <a:ext cx="9016167" cy="554516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F20FCA0-5CF3-6E7D-4145-FE5B58CBB95D}"/>
                  </a:ext>
                </a:extLst>
              </p14:cNvPr>
              <p14:cNvContentPartPr/>
              <p14:nvPr/>
            </p14:nvContentPartPr>
            <p14:xfrm>
              <a:off x="6443388" y="2462467"/>
              <a:ext cx="170640" cy="24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F20FCA0-5CF3-6E7D-4145-FE5B58CBB9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89388" y="2354467"/>
                <a:ext cx="278280" cy="24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7D74DA3-6678-D275-31BA-2804E6C50CE3}"/>
                  </a:ext>
                </a:extLst>
              </p14:cNvPr>
              <p14:cNvContentPartPr/>
              <p14:nvPr/>
            </p14:nvContentPartPr>
            <p14:xfrm>
              <a:off x="8613828" y="2443747"/>
              <a:ext cx="248400" cy="342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7D74DA3-6678-D275-31BA-2804E6C50CE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559828" y="2336107"/>
                <a:ext cx="356040" cy="24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1389BCA-62FE-8152-6F1B-A5097C846E45}"/>
                  </a:ext>
                </a:extLst>
              </p14:cNvPr>
              <p14:cNvContentPartPr/>
              <p14:nvPr/>
            </p14:nvContentPartPr>
            <p14:xfrm>
              <a:off x="1854108" y="3119107"/>
              <a:ext cx="22284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1389BCA-62FE-8152-6F1B-A5097C846E4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800108" y="3011107"/>
                <a:ext cx="3304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67C9E73-F5F8-1489-17F7-727A1643981E}"/>
                  </a:ext>
                </a:extLst>
              </p14:cNvPr>
              <p14:cNvContentPartPr/>
              <p14:nvPr/>
            </p14:nvContentPartPr>
            <p14:xfrm>
              <a:off x="7656588" y="2448787"/>
              <a:ext cx="252360" cy="464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67C9E73-F5F8-1489-17F7-727A1643981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602948" y="2340787"/>
                <a:ext cx="360000" cy="262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D75727-563F-5F1B-8910-F92B73276B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934" b="15717"/>
          <a:stretch>
            <a:fillRect/>
          </a:stretch>
        </p:blipFill>
        <p:spPr>
          <a:xfrm>
            <a:off x="672165" y="53188"/>
            <a:ext cx="6991556" cy="674764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681F0F1-B782-E8C5-7ECE-CEC8708E8B66}"/>
                  </a:ext>
                </a:extLst>
              </p14:cNvPr>
              <p14:cNvContentPartPr/>
              <p14:nvPr/>
            </p14:nvContentPartPr>
            <p14:xfrm>
              <a:off x="6588468" y="2956387"/>
              <a:ext cx="21384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681F0F1-B782-E8C5-7ECE-CEC8708E8B6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34468" y="2848387"/>
                <a:ext cx="3214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500AE8B-CA56-D27C-F496-2338DEC8416F}"/>
                  </a:ext>
                </a:extLst>
              </p14:cNvPr>
              <p14:cNvContentPartPr/>
              <p14:nvPr/>
            </p14:nvContentPartPr>
            <p14:xfrm>
              <a:off x="6579828" y="2606107"/>
              <a:ext cx="16200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500AE8B-CA56-D27C-F496-2338DEC8416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26188" y="2498107"/>
                <a:ext cx="26964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0fde9-8fdd-45e0-a97f-b584dcfcfdff">
      <Terms xmlns="http://schemas.microsoft.com/office/infopath/2007/PartnerControls"/>
    </lcf76f155ced4ddcb4097134ff3c332f>
    <TaxCatchAll xmlns="72e4aea2-360e-4200-9f06-d77e4650b4b9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AAA35F0F614087CF1ECFB2AFE122" ma:contentTypeVersion="13" ma:contentTypeDescription="Create a new document." ma:contentTypeScope="" ma:versionID="9a541cbda7c49ffa77c6bc4890db494d">
  <xsd:schema xmlns:xsd="http://www.w3.org/2001/XMLSchema" xmlns:xs="http://www.w3.org/2001/XMLSchema" xmlns:p="http://schemas.microsoft.com/office/2006/metadata/properties" xmlns:ns2="af40fde9-8fdd-45e0-a97f-b584dcfcfdff" xmlns:ns3="72e4aea2-360e-4200-9f06-d77e4650b4b9" targetNamespace="http://schemas.microsoft.com/office/2006/metadata/properties" ma:root="true" ma:fieldsID="afa5bc39dde4abfce910b964b0145d4d" ns2:_="" ns3:_="">
    <xsd:import namespace="af40fde9-8fdd-45e0-a97f-b584dcfcfdff"/>
    <xsd:import namespace="72e4aea2-360e-4200-9f06-d77e4650b4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0fde9-8fdd-45e0-a97f-b584dcfcf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cdc01d-d3e1-4535-b228-a496138447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4aea2-360e-4200-9f06-d77e4650b4b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cfda85-6597-4813-823c-767112a03749}" ma:internalName="TaxCatchAll" ma:showField="CatchAllData" ma:web="72e4aea2-360e-4200-9f06-d77e4650b4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E640DA-F684-419E-86E4-25962154CF47}">
  <ds:schemaRefs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af40fde9-8fdd-45e0-a97f-b584dcfcfdff"/>
    <ds:schemaRef ds:uri="72e4aea2-360e-4200-9f06-d77e4650b4b9"/>
  </ds:schemaRefs>
</ds:datastoreItem>
</file>

<file path=customXml/itemProps2.xml><?xml version="1.0" encoding="utf-8"?>
<ds:datastoreItem xmlns:ds="http://schemas.openxmlformats.org/officeDocument/2006/customXml" ds:itemID="{AE17F704-FF80-4095-AFDD-4B3E7D97A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40fde9-8fdd-45e0-a97f-b584dcfcfdff"/>
    <ds:schemaRef ds:uri="72e4aea2-360e-4200-9f06-d77e4650b4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344E80-4ABC-416A-99E7-DB60D42131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302926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428</cp:revision>
  <cp:lastPrinted>2021-05-04T17:19:47Z</cp:lastPrinted>
  <dcterms:created xsi:type="dcterms:W3CDTF">2021-04-09T15:57:36Z</dcterms:created>
  <dcterms:modified xsi:type="dcterms:W3CDTF">2026-06-03T13:09:09Z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0x0101007404AAA35F0F614087CF1ECFB2AFE122</vt:lpwstr>
  </property>
</Properties>
</file>