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6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Pherson, Alyson" initials="MA" lastIdx="0" clrIdx="0">
    <p:extLst>
      <p:ext uri="{19B8F6BF-5375-455C-9EA6-DF929625EA0E}">
        <p15:presenceInfo xmlns:p15="http://schemas.microsoft.com/office/powerpoint/2012/main" userId="S-1-5-21-3653359565-1215850633-2976032389-354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CD06B-A09F-422F-A477-CC7B6F99B183}" v="4" dt="2026-06-11T12:23:33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5" autoAdjust="0"/>
    <p:restoredTop sz="94660"/>
  </p:normalViewPr>
  <p:slideViewPr>
    <p:cSldViewPr snapToGrid="0">
      <p:cViewPr varScale="1">
        <p:scale>
          <a:sx n="88" d="100"/>
          <a:sy n="88" d="100"/>
        </p:scale>
        <p:origin x="9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hlik, MD Edward A" userId="ffc12767-048f-4f00-a8ef-32f9dc233c54" providerId="ADAL" clId="{784BD900-37D0-4FF3-9823-977267A4493A}"/>
    <pc:docChg chg="modSld">
      <pc:chgData name="Stehlik, MD Edward A" userId="ffc12767-048f-4f00-a8ef-32f9dc233c54" providerId="ADAL" clId="{784BD900-37D0-4FF3-9823-977267A4493A}" dt="2026-06-11T12:24:00.231" v="19" actId="9405"/>
      <pc:docMkLst>
        <pc:docMk/>
      </pc:docMkLst>
      <pc:sldChg chg="addSp delSp modSp mod">
        <pc:chgData name="Stehlik, MD Edward A" userId="ffc12767-048f-4f00-a8ef-32f9dc233c54" providerId="ADAL" clId="{784BD900-37D0-4FF3-9823-977267A4493A}" dt="2026-06-11T12:23:27.973" v="16"/>
        <pc:sldMkLst>
          <pc:docMk/>
          <pc:sldMk cId="2946025423" sldId="261"/>
        </pc:sldMkLst>
        <pc:spChg chg="add mod">
          <ac:chgData name="Stehlik, MD Edward A" userId="ffc12767-048f-4f00-a8ef-32f9dc233c54" providerId="ADAL" clId="{784BD900-37D0-4FF3-9823-977267A4493A}" dt="2026-06-11T12:23:04.470" v="13" actId="14100"/>
          <ac:spMkLst>
            <pc:docMk/>
            <pc:sldMk cId="2946025423" sldId="261"/>
            <ac:spMk id="6" creationId="{FD876955-2AD3-E539-F641-A3225DF5D2D2}"/>
          </ac:spMkLst>
        </pc:spChg>
        <pc:inkChg chg="add del">
          <ac:chgData name="Stehlik, MD Edward A" userId="ffc12767-048f-4f00-a8ef-32f9dc233c54" providerId="ADAL" clId="{784BD900-37D0-4FF3-9823-977267A4493A}" dt="2026-06-11T12:23:27.973" v="16"/>
          <ac:inkMkLst>
            <pc:docMk/>
            <pc:sldMk cId="2946025423" sldId="261"/>
            <ac:inkMk id="9" creationId="{00AB2B68-8CC0-C448-6484-D5C962C7F0EA}"/>
          </ac:inkMkLst>
        </pc:inkChg>
        <pc:inkChg chg="add">
          <ac:chgData name="Stehlik, MD Edward A" userId="ffc12767-048f-4f00-a8ef-32f9dc233c54" providerId="ADAL" clId="{784BD900-37D0-4FF3-9823-977267A4493A}" dt="2026-06-11T12:23:27.973" v="16"/>
          <ac:inkMkLst>
            <pc:docMk/>
            <pc:sldMk cId="2946025423" sldId="261"/>
            <ac:inkMk id="10" creationId="{26757B61-BD26-9698-E319-469936EA04C5}"/>
          </ac:inkMkLst>
        </pc:inkChg>
      </pc:sldChg>
      <pc:sldChg chg="addSp delSp modSp mod">
        <pc:chgData name="Stehlik, MD Edward A" userId="ffc12767-048f-4f00-a8ef-32f9dc233c54" providerId="ADAL" clId="{784BD900-37D0-4FF3-9823-977267A4493A}" dt="2026-06-11T12:24:00.231" v="19" actId="9405"/>
        <pc:sldMkLst>
          <pc:docMk/>
          <pc:sldMk cId="3472401438" sldId="262"/>
        </pc:sldMkLst>
        <pc:spChg chg="add mod">
          <ac:chgData name="Stehlik, MD Edward A" userId="ffc12767-048f-4f00-a8ef-32f9dc233c54" providerId="ADAL" clId="{784BD900-37D0-4FF3-9823-977267A4493A}" dt="2026-06-11T12:23:16.276" v="14"/>
          <ac:spMkLst>
            <pc:docMk/>
            <pc:sldMk cId="3472401438" sldId="262"/>
            <ac:spMk id="8" creationId="{6A9D4E21-5881-9C6E-B403-C6BF8B54AE34}"/>
          </ac:spMkLst>
        </pc:spChg>
        <pc:inkChg chg="add del">
          <ac:chgData name="Stehlik, MD Edward A" userId="ffc12767-048f-4f00-a8ef-32f9dc233c54" providerId="ADAL" clId="{784BD900-37D0-4FF3-9823-977267A4493A}" dt="2026-06-11T12:23:33.872" v="18"/>
          <ac:inkMkLst>
            <pc:docMk/>
            <pc:sldMk cId="3472401438" sldId="262"/>
            <ac:inkMk id="10" creationId="{40168DFD-101A-B7AB-E4F2-E60383D08501}"/>
          </ac:inkMkLst>
        </pc:inkChg>
        <pc:inkChg chg="add">
          <ac:chgData name="Stehlik, MD Edward A" userId="ffc12767-048f-4f00-a8ef-32f9dc233c54" providerId="ADAL" clId="{784BD900-37D0-4FF3-9823-977267A4493A}" dt="2026-06-11T12:23:33.872" v="18"/>
          <ac:inkMkLst>
            <pc:docMk/>
            <pc:sldMk cId="3472401438" sldId="262"/>
            <ac:inkMk id="11" creationId="{7F93ABC8-4F1D-59F6-2829-CBD0B684D530}"/>
          </ac:inkMkLst>
        </pc:inkChg>
        <pc:inkChg chg="add">
          <ac:chgData name="Stehlik, MD Edward A" userId="ffc12767-048f-4f00-a8ef-32f9dc233c54" providerId="ADAL" clId="{784BD900-37D0-4FF3-9823-977267A4493A}" dt="2026-06-11T12:24:00.231" v="19" actId="9405"/>
          <ac:inkMkLst>
            <pc:docMk/>
            <pc:sldMk cId="3472401438" sldId="262"/>
            <ac:inkMk id="12" creationId="{BB7EF851-D0FE-FA6D-9041-E323AB2B88EC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3:01.7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64,'619'0,"-598"-2,0-1,0-1,-1 0,1-2,31-13,4 0,-36 12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10T13:39:51.42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47 0,'546'-47'0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11T12:23:33.8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0 120 0,'1936'-120'0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11T12:24:00.23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894 96 24575,'-55'-19'0,"-14"9"0,17 4 0,-59-16 0,74 12 0,12 2 0,0 2 0,-1 0 0,-30-2 0,48 8 0,1-1 0,-1 2 0,0-1 0,0 1 0,1 0 0,-1 1 0,1-1 0,-1 2 0,1-1 0,-1 1 0,1 0 0,0 0 0,1 1 0,-1 0 0,-7 6 0,-189 175 0,192-174 0,0 3 0,1 1 0,0 0 0,1 1 0,1 0 0,0 0 0,1 0 0,1 1 0,-5 23 0,1-10 0,8-23 0,0 0 0,1 0 0,-1 0 0,1 0 0,1 0 0,-1 0 0,1 0 0,1 0 0,-1 0 0,1 0 0,0 0 0,1 0 0,0 0 0,0 0 0,0 0 0,1-1 0,0 1 0,0-1 0,1 0 0,5 8 0,4 3 0,1-1 0,1-1 0,0 0 0,1-1 0,28 20 0,-22-21 0,0-1 0,1 0 0,0-2 0,1-1 0,38 11 0,5 1 0,-26-2 0,-31-14 0,0 0 0,0-1 0,19 6 0,-10-6 0,35 10 0,0-3 0,1-3 0,95 4 0,-57-11 0,75-4 0,-161 2 0,0 0 0,0-1 0,-1 0 0,1 0 0,0 0 0,-1-1 0,1 0 0,-1 0 0,0-1 0,0 0 0,0 0 0,-1 0 0,1-1 0,-1 0 0,0 0 0,0 0 0,-1-1 0,0 1 0,0-1 0,0 0 0,6-13 0,-4 5 0,0 0 0,0-1 0,-2 0 0,0 0 0,0-1 0,-2 1 0,0-1 0,1-28 0,-4-29 0,-2-68 0,1 131 0,0 1 0,0 0 0,-1 0 0,-1 0 0,1 0 0,-1 0 0,-1 1 0,0 0 0,0-1 0,0 2 0,-1-1 0,0 1 0,-1 0 0,-12-10 0,6 5 0,-1 0 0,-1 2 0,0 0 0,0 0 0,-1 2 0,-32-13 0,-108-44-1365,131 54-5461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3:22.44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0,'43'2,"51"9,-51-5,53 1,-57-8,1 3,59 10,-71-8,1-1,31 0,-40-3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3:23.5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3:27.14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0 104,'0'-1,"1"0,-1 0,0 0,1 1,-1-1,1 0,-1 0,1 1,-1-1,1 0,-1 0,1 1,0-1,-1 1,1-1,0 0,0 1,-1 0,1-1,0 1,0-1,0 1,0 0,1-1,30-7,-17 5,15-6,0 2,0 2,31-3,-21 3,39-9,5-6,-53 12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11T12:23:27.9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60 0,'2964'-60'0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4:38.2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57,'8'-1,"-1"0,1-1,-1 0,1 0,-1-1,10-5,13-4,-6 6,1 2,0 0,0 2,0 0,46 4,46-3,-97-3,-5-1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4:40.2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1,'4'0,"5"0,6 0,4 0,-2 4,1 1,5 1,3-2,6-1,0-1,-1-1,-1-1,-2 0,-6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4:56.0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1,'4'0,"6"0,4 0,4 0,4 0,5 0,3 0,0 0,-1 0,-1 0,-2 0,-5 0,-6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0T13:35:00.30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25,'0'-4,"4"-1,5-1,6 2,4 1,2 1,3 1,0 5,1 1,0 1,-5 2,-1 1,-4-2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0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3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2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6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4C34-2772-4768-97AE-15E15F471DDE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91F9-50A1-49EB-B8E1-07359456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customXml" Target="../ink/ink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customXml" Target="../ink/ink11.xml"/><Relationship Id="rId3" Type="http://schemas.openxmlformats.org/officeDocument/2006/relationships/customXml" Target="../ink/ink6.xml"/><Relationship Id="rId7" Type="http://schemas.openxmlformats.org/officeDocument/2006/relationships/customXml" Target="../ink/ink8.xml"/><Relationship Id="rId12" Type="http://schemas.openxmlformats.org/officeDocument/2006/relationships/image" Target="../media/image11.png"/><Relationship Id="rId2" Type="http://schemas.openxmlformats.org/officeDocument/2006/relationships/image" Target="../media/image7.emf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customXml" Target="../ink/ink10.xml"/><Relationship Id="rId5" Type="http://schemas.openxmlformats.org/officeDocument/2006/relationships/customXml" Target="../ink/ink7.xml"/><Relationship Id="rId15" Type="http://schemas.openxmlformats.org/officeDocument/2006/relationships/customXml" Target="../ink/ink12.xml"/><Relationship Id="rId10" Type="http://schemas.openxmlformats.org/officeDocument/2006/relationships/image" Target="../media/image10.png"/><Relationship Id="rId4" Type="http://schemas.openxmlformats.org/officeDocument/2006/relationships/image" Target="../media/image7.png"/><Relationship Id="rId9" Type="http://schemas.openxmlformats.org/officeDocument/2006/relationships/customXml" Target="../ink/ink9.xm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E20F3B-BF0E-326D-FC79-C4E8F69575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699"/>
          <a:stretch>
            <a:fillRect/>
          </a:stretch>
        </p:blipFill>
        <p:spPr>
          <a:xfrm>
            <a:off x="57150" y="121008"/>
            <a:ext cx="9014801" cy="53995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EAE56B8-5B27-202C-C9CF-973E18DA4FBD}"/>
                  </a:ext>
                </a:extLst>
              </p14:cNvPr>
              <p14:cNvContentPartPr/>
              <p14:nvPr/>
            </p14:nvContentPartPr>
            <p14:xfrm>
              <a:off x="7631028" y="2369587"/>
              <a:ext cx="306720" cy="23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EAE56B8-5B27-202C-C9CF-973E18DA4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77028" y="2261587"/>
                <a:ext cx="414360" cy="239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3A6F9AD-BE79-6099-98AF-EA1E35975380}"/>
                  </a:ext>
                </a:extLst>
              </p14:cNvPr>
              <p14:cNvContentPartPr/>
              <p14:nvPr/>
            </p14:nvContentPartPr>
            <p14:xfrm>
              <a:off x="1272708" y="2999227"/>
              <a:ext cx="213120" cy="180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3A6F9AD-BE79-6099-98AF-EA1E3597538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19068" y="2891227"/>
                <a:ext cx="320760" cy="23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019511C-F421-B162-A2D8-0DA495015E03}"/>
                  </a:ext>
                </a:extLst>
              </p14:cNvPr>
              <p14:cNvContentPartPr/>
              <p14:nvPr/>
            </p14:nvContentPartPr>
            <p14:xfrm>
              <a:off x="1597788" y="3016147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019511C-F421-B162-A2D8-0DA495015E0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43788" y="2908507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1F889D1-C631-E4FE-6AB1-35926A990536}"/>
                  </a:ext>
                </a:extLst>
              </p14:cNvPr>
              <p14:cNvContentPartPr/>
              <p14:nvPr/>
            </p14:nvContentPartPr>
            <p14:xfrm>
              <a:off x="1862748" y="3013267"/>
              <a:ext cx="162000" cy="374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1F889D1-C631-E4FE-6AB1-35926A99053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808748" y="2905627"/>
                <a:ext cx="269640" cy="25308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D876955-2AD3-E539-F641-A3225DF5D2D2}"/>
              </a:ext>
            </a:extLst>
          </p:cNvPr>
          <p:cNvSpPr txBox="1"/>
          <p:nvPr/>
        </p:nvSpPr>
        <p:spPr>
          <a:xfrm>
            <a:off x="5728856" y="237605"/>
            <a:ext cx="139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June 8, 2026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6757B61-BD26-9698-E319-469936EA04C5}"/>
                  </a:ext>
                </a:extLst>
              </p14:cNvPr>
              <p14:cNvContentPartPr/>
              <p14:nvPr/>
            </p14:nvContentPartPr>
            <p14:xfrm>
              <a:off x="64731" y="805474"/>
              <a:ext cx="1067400" cy="219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6757B61-BD26-9698-E319-469936EA04C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731" y="697474"/>
                <a:ext cx="1175040" cy="237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602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86" y="53188"/>
            <a:ext cx="9037864" cy="674764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4BF8B5-0829-1E09-A9BE-03BCCDFEB1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4574" b="16061"/>
          <a:stretch>
            <a:fillRect/>
          </a:stretch>
        </p:blipFill>
        <p:spPr>
          <a:xfrm>
            <a:off x="57149" y="53189"/>
            <a:ext cx="7038165" cy="674764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23E67E0-0A8B-DA9F-4D2A-FFBEB0B39C20}"/>
                  </a:ext>
                </a:extLst>
              </p14:cNvPr>
              <p14:cNvContentPartPr/>
              <p14:nvPr/>
            </p14:nvContentPartPr>
            <p14:xfrm>
              <a:off x="1059571" y="4200907"/>
              <a:ext cx="158400" cy="20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23E67E0-0A8B-DA9F-4D2A-FFBEB0B39C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5571" y="4092907"/>
                <a:ext cx="266040" cy="23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C05586D-09AD-52A2-9EB7-3D2BD2B3D708}"/>
                  </a:ext>
                </a:extLst>
              </p14:cNvPr>
              <p14:cNvContentPartPr/>
              <p14:nvPr/>
            </p14:nvContentPartPr>
            <p14:xfrm>
              <a:off x="1084771" y="4511587"/>
              <a:ext cx="110520" cy="9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C05586D-09AD-52A2-9EB7-3D2BD2B3D70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31131" y="4403947"/>
                <a:ext cx="218160" cy="2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31F252A-6F9D-6E68-9705-6CC85B669196}"/>
                  </a:ext>
                </a:extLst>
              </p14:cNvPr>
              <p14:cNvContentPartPr/>
              <p14:nvPr/>
            </p14:nvContentPartPr>
            <p14:xfrm>
              <a:off x="1093771" y="6349027"/>
              <a:ext cx="9900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31F252A-6F9D-6E68-9705-6CC85B66919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39771" y="6241387"/>
                <a:ext cx="206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517D4CF-2DB8-0E28-B276-FEC8AEB53A2B}"/>
                  </a:ext>
                </a:extLst>
              </p14:cNvPr>
              <p14:cNvContentPartPr/>
              <p14:nvPr/>
            </p14:nvContentPartPr>
            <p14:xfrm>
              <a:off x="1119331" y="2623027"/>
              <a:ext cx="79560" cy="144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517D4CF-2DB8-0E28-B276-FEC8AEB53A2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65331" y="2515027"/>
                <a:ext cx="187200" cy="23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838C487-949C-6541-AB9F-0E3E9A21DB82}"/>
                  </a:ext>
                </a:extLst>
              </p14:cNvPr>
              <p14:cNvContentPartPr/>
              <p14:nvPr/>
            </p14:nvContentPartPr>
            <p14:xfrm>
              <a:off x="6716611" y="2999227"/>
              <a:ext cx="196920" cy="172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838C487-949C-6541-AB9F-0E3E9A21DB8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62611" y="2891227"/>
                <a:ext cx="304560" cy="23292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A9D4E21-5881-9C6E-B403-C6BF8B54AE34}"/>
              </a:ext>
            </a:extLst>
          </p:cNvPr>
          <p:cNvSpPr txBox="1"/>
          <p:nvPr/>
        </p:nvSpPr>
        <p:spPr>
          <a:xfrm>
            <a:off x="5728856" y="237605"/>
            <a:ext cx="139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/>
              </a:rPr>
              <a:t>June 8, 2026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7F93ABC8-4F1D-59F6-2829-CBD0B684D530}"/>
                  </a:ext>
                </a:extLst>
              </p14:cNvPr>
              <p14:cNvContentPartPr/>
              <p14:nvPr/>
            </p14:nvContentPartPr>
            <p14:xfrm>
              <a:off x="119091" y="685594"/>
              <a:ext cx="697320" cy="435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7F93ABC8-4F1D-59F6-2829-CBD0B684D53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5091" y="577594"/>
                <a:ext cx="804960" cy="25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B7EF851-D0FE-FA6D-9041-E323AB2B88EC}"/>
                  </a:ext>
                </a:extLst>
              </p14:cNvPr>
              <p14:cNvContentPartPr/>
              <p14:nvPr/>
            </p14:nvContentPartPr>
            <p14:xfrm>
              <a:off x="6574566" y="4075987"/>
              <a:ext cx="451080" cy="3171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B7EF851-D0FE-FA6D-9041-E323AB2B88EC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568446" y="4069867"/>
                <a:ext cx="463320" cy="32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240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AAA35F0F614087CF1ECFB2AFE122" ma:contentTypeVersion="13" ma:contentTypeDescription="Create a new document." ma:contentTypeScope="" ma:versionID="9a541cbda7c49ffa77c6bc4890db494d">
  <xsd:schema xmlns:xsd="http://www.w3.org/2001/XMLSchema" xmlns:xs="http://www.w3.org/2001/XMLSchema" xmlns:p="http://schemas.microsoft.com/office/2006/metadata/properties" xmlns:ns2="af40fde9-8fdd-45e0-a97f-b584dcfcfdff" xmlns:ns3="72e4aea2-360e-4200-9f06-d77e4650b4b9" targetNamespace="http://schemas.microsoft.com/office/2006/metadata/properties" ma:root="true" ma:fieldsID="afa5bc39dde4abfce910b964b0145d4d" ns2:_="" ns3:_="">
    <xsd:import namespace="af40fde9-8fdd-45e0-a97f-b584dcfcfdff"/>
    <xsd:import namespace="72e4aea2-360e-4200-9f06-d77e4650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0fde9-8fdd-45e0-a97f-b584dcfcf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cdc01d-d3e1-4535-b228-a496138447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4aea2-360e-4200-9f06-d77e4650b4b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cfda85-6597-4813-823c-767112a03749}" ma:internalName="TaxCatchAll" ma:showField="CatchAllData" ma:web="72e4aea2-360e-4200-9f06-d77e4650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40fde9-8fdd-45e0-a97f-b584dcfcfdff">
      <Terms xmlns="http://schemas.microsoft.com/office/infopath/2007/PartnerControls"/>
    </lcf76f155ced4ddcb4097134ff3c332f>
    <TaxCatchAll xmlns="72e4aea2-360e-4200-9f06-d77e4650b4b9"/>
  </documentManagement>
</p:properties>
</file>

<file path=customXml/itemProps1.xml><?xml version="1.0" encoding="utf-8"?>
<ds:datastoreItem xmlns:ds="http://schemas.openxmlformats.org/officeDocument/2006/customXml" ds:itemID="{C4915CF1-B8B5-498B-B4D9-D3EB3A8076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40fde9-8fdd-45e0-a97f-b584dcfcfdff"/>
    <ds:schemaRef ds:uri="72e4aea2-360e-4200-9f06-d77e4650b4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F60D3B-89FA-4EB5-9C0B-915F48E43E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B0F05F-A736-4FD9-8829-AB8972174C4F}">
  <ds:schemaRefs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af40fde9-8fdd-45e0-a97f-b584dcfcfdff"/>
    <ds:schemaRef ds:uri="http://schemas.openxmlformats.org/package/2006/metadata/core-properties"/>
    <ds:schemaRef ds:uri="72e4aea2-360e-4200-9f06-d77e4650b4b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301424</TotalTime>
  <Words>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Bishop, Andrew</dc:creator>
  <cp:lastModifiedBy>Stehlik, MD Edward A</cp:lastModifiedBy>
  <cp:revision>431</cp:revision>
  <cp:lastPrinted>2021-05-04T17:19:47Z</cp:lastPrinted>
  <dcterms:created xsi:type="dcterms:W3CDTF">2021-04-09T15:57:36Z</dcterms:created>
  <dcterms:modified xsi:type="dcterms:W3CDTF">2026-06-11T12:24:09Z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0x0101007404AAA35F0F614087CF1ECFB2AFE122</vt:lpwstr>
  </property>
</Properties>
</file>