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  <p:sldId id="262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Pherson, Alyson" initials="MA" lastIdx="0" clrIdx="0">
    <p:extLst>
      <p:ext uri="{19B8F6BF-5375-455C-9EA6-DF929625EA0E}">
        <p15:presenceInfo xmlns:p15="http://schemas.microsoft.com/office/powerpoint/2012/main" userId="S-1-5-21-3653359565-1215850633-2976032389-354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7FBF16-439E-4982-8170-CDEF7EC9A2B3}" v="9" dt="2026-05-18T11:49:13.1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hlik, MD Edward A" userId="ffc12767-048f-4f00-a8ef-32f9dc233c54" providerId="ADAL" clId="{784BD900-37D0-4FF3-9823-977267A4493A}"/>
    <pc:docChg chg="modSld">
      <pc:chgData name="Stehlik, MD Edward A" userId="ffc12767-048f-4f00-a8ef-32f9dc233c54" providerId="ADAL" clId="{784BD900-37D0-4FF3-9823-977267A4493A}" dt="2026-05-18T11:49:16.179" v="33" actId="9405"/>
      <pc:docMkLst>
        <pc:docMk/>
      </pc:docMkLst>
      <pc:sldChg chg="addSp delSp modSp mod">
        <pc:chgData name="Stehlik, MD Edward A" userId="ffc12767-048f-4f00-a8ef-32f9dc233c54" providerId="ADAL" clId="{784BD900-37D0-4FF3-9823-977267A4493A}" dt="2026-05-18T11:47:25.340" v="15"/>
        <pc:sldMkLst>
          <pc:docMk/>
          <pc:sldMk cId="2946025423" sldId="261"/>
        </pc:sldMkLst>
        <pc:picChg chg="mod modCrop">
          <ac:chgData name="Stehlik, MD Edward A" userId="ffc12767-048f-4f00-a8ef-32f9dc233c54" providerId="ADAL" clId="{784BD900-37D0-4FF3-9823-977267A4493A}" dt="2026-05-18T11:46:29.723" v="2" actId="14100"/>
          <ac:picMkLst>
            <pc:docMk/>
            <pc:sldMk cId="2946025423" sldId="261"/>
            <ac:picMk id="7" creationId="{4DFE38AE-D1E5-2353-9056-AC9FDEE66C6C}"/>
          </ac:picMkLst>
        </pc:picChg>
        <pc:inkChg chg="add">
          <ac:chgData name="Stehlik, MD Edward A" userId="ffc12767-048f-4f00-a8ef-32f9dc233c54" providerId="ADAL" clId="{784BD900-37D0-4FF3-9823-977267A4493A}" dt="2026-05-18T11:46:47.598" v="3" actId="9405"/>
          <ac:inkMkLst>
            <pc:docMk/>
            <pc:sldMk cId="2946025423" sldId="261"/>
            <ac:inkMk id="2" creationId="{CFB8D26C-C155-5C49-5DAC-4DE54CC5E6EB}"/>
          </ac:inkMkLst>
        </pc:inkChg>
        <pc:inkChg chg="add del">
          <ac:chgData name="Stehlik, MD Edward A" userId="ffc12767-048f-4f00-a8ef-32f9dc233c54" providerId="ADAL" clId="{784BD900-37D0-4FF3-9823-977267A4493A}" dt="2026-05-18T11:46:49.979" v="5"/>
          <ac:inkMkLst>
            <pc:docMk/>
            <pc:sldMk cId="2946025423" sldId="261"/>
            <ac:inkMk id="3" creationId="{9B69A9FA-ED9D-A5CB-D194-6C9FF5096B50}"/>
          </ac:inkMkLst>
        </pc:inkChg>
        <pc:inkChg chg="add">
          <ac:chgData name="Stehlik, MD Edward A" userId="ffc12767-048f-4f00-a8ef-32f9dc233c54" providerId="ADAL" clId="{784BD900-37D0-4FF3-9823-977267A4493A}" dt="2026-05-18T11:46:49.979" v="5"/>
          <ac:inkMkLst>
            <pc:docMk/>
            <pc:sldMk cId="2946025423" sldId="261"/>
            <ac:inkMk id="6" creationId="{6FF33350-F02C-07F1-D869-1DADF1E9076B}"/>
          </ac:inkMkLst>
        </pc:inkChg>
        <pc:inkChg chg="add">
          <ac:chgData name="Stehlik, MD Edward A" userId="ffc12767-048f-4f00-a8ef-32f9dc233c54" providerId="ADAL" clId="{784BD900-37D0-4FF3-9823-977267A4493A}" dt="2026-05-18T11:46:55.110" v="6" actId="9405"/>
          <ac:inkMkLst>
            <pc:docMk/>
            <pc:sldMk cId="2946025423" sldId="261"/>
            <ac:inkMk id="8" creationId="{80720987-B167-62E2-C9F6-130E6C8F89CA}"/>
          </ac:inkMkLst>
        </pc:inkChg>
        <pc:inkChg chg="add del">
          <ac:chgData name="Stehlik, MD Edward A" userId="ffc12767-048f-4f00-a8ef-32f9dc233c54" providerId="ADAL" clId="{784BD900-37D0-4FF3-9823-977267A4493A}" dt="2026-05-18T11:46:57.616" v="8"/>
          <ac:inkMkLst>
            <pc:docMk/>
            <pc:sldMk cId="2946025423" sldId="261"/>
            <ac:inkMk id="9" creationId="{BCD02F55-3C8F-07A8-BFAB-306FFEC6BB15}"/>
          </ac:inkMkLst>
        </pc:inkChg>
        <pc:inkChg chg="add">
          <ac:chgData name="Stehlik, MD Edward A" userId="ffc12767-048f-4f00-a8ef-32f9dc233c54" providerId="ADAL" clId="{784BD900-37D0-4FF3-9823-977267A4493A}" dt="2026-05-18T11:46:57.616" v="8"/>
          <ac:inkMkLst>
            <pc:docMk/>
            <pc:sldMk cId="2946025423" sldId="261"/>
            <ac:inkMk id="10" creationId="{B56BAB6E-8184-287C-4DAC-500EA8B4F781}"/>
          </ac:inkMkLst>
        </pc:inkChg>
        <pc:inkChg chg="add del">
          <ac:chgData name="Stehlik, MD Edward A" userId="ffc12767-048f-4f00-a8ef-32f9dc233c54" providerId="ADAL" clId="{784BD900-37D0-4FF3-9823-977267A4493A}" dt="2026-05-18T11:47:03.936" v="10"/>
          <ac:inkMkLst>
            <pc:docMk/>
            <pc:sldMk cId="2946025423" sldId="261"/>
            <ac:inkMk id="11" creationId="{CFE48271-6ADA-33DB-800E-BC80C76953BC}"/>
          </ac:inkMkLst>
        </pc:inkChg>
        <pc:inkChg chg="add">
          <ac:chgData name="Stehlik, MD Edward A" userId="ffc12767-048f-4f00-a8ef-32f9dc233c54" providerId="ADAL" clId="{784BD900-37D0-4FF3-9823-977267A4493A}" dt="2026-05-18T11:47:03.936" v="10"/>
          <ac:inkMkLst>
            <pc:docMk/>
            <pc:sldMk cId="2946025423" sldId="261"/>
            <ac:inkMk id="12" creationId="{34B5C659-D180-4D64-4626-C75256B0E673}"/>
          </ac:inkMkLst>
        </pc:inkChg>
        <pc:inkChg chg="add del">
          <ac:chgData name="Stehlik, MD Edward A" userId="ffc12767-048f-4f00-a8ef-32f9dc233c54" providerId="ADAL" clId="{784BD900-37D0-4FF3-9823-977267A4493A}" dt="2026-05-18T11:47:08.752" v="12"/>
          <ac:inkMkLst>
            <pc:docMk/>
            <pc:sldMk cId="2946025423" sldId="261"/>
            <ac:inkMk id="13" creationId="{142C2333-B87C-B316-0620-F9BCA301079C}"/>
          </ac:inkMkLst>
        </pc:inkChg>
        <pc:inkChg chg="add">
          <ac:chgData name="Stehlik, MD Edward A" userId="ffc12767-048f-4f00-a8ef-32f9dc233c54" providerId="ADAL" clId="{784BD900-37D0-4FF3-9823-977267A4493A}" dt="2026-05-18T11:47:08.752" v="12"/>
          <ac:inkMkLst>
            <pc:docMk/>
            <pc:sldMk cId="2946025423" sldId="261"/>
            <ac:inkMk id="14" creationId="{E2C8FB36-2006-1211-894F-16141553E585}"/>
          </ac:inkMkLst>
        </pc:inkChg>
        <pc:inkChg chg="add">
          <ac:chgData name="Stehlik, MD Edward A" userId="ffc12767-048f-4f00-a8ef-32f9dc233c54" providerId="ADAL" clId="{784BD900-37D0-4FF3-9823-977267A4493A}" dt="2026-05-18T11:47:11.582" v="13" actId="9405"/>
          <ac:inkMkLst>
            <pc:docMk/>
            <pc:sldMk cId="2946025423" sldId="261"/>
            <ac:inkMk id="15" creationId="{1D751A29-FB7F-1252-CE93-89EC52AA1A2E}"/>
          </ac:inkMkLst>
        </pc:inkChg>
        <pc:inkChg chg="add del">
          <ac:chgData name="Stehlik, MD Edward A" userId="ffc12767-048f-4f00-a8ef-32f9dc233c54" providerId="ADAL" clId="{784BD900-37D0-4FF3-9823-977267A4493A}" dt="2026-05-18T11:47:25.340" v="15"/>
          <ac:inkMkLst>
            <pc:docMk/>
            <pc:sldMk cId="2946025423" sldId="261"/>
            <ac:inkMk id="16" creationId="{90C49E10-3CB5-6759-89AF-48D2ABF2B37A}"/>
          </ac:inkMkLst>
        </pc:inkChg>
        <pc:inkChg chg="add">
          <ac:chgData name="Stehlik, MD Edward A" userId="ffc12767-048f-4f00-a8ef-32f9dc233c54" providerId="ADAL" clId="{784BD900-37D0-4FF3-9823-977267A4493A}" dt="2026-05-18T11:47:25.340" v="15"/>
          <ac:inkMkLst>
            <pc:docMk/>
            <pc:sldMk cId="2946025423" sldId="261"/>
            <ac:inkMk id="17" creationId="{BA5A3851-CEA8-9470-8BC0-9DDF99994AD8}"/>
          </ac:inkMkLst>
        </pc:inkChg>
      </pc:sldChg>
      <pc:sldChg chg="addSp delSp modSp mod">
        <pc:chgData name="Stehlik, MD Edward A" userId="ffc12767-048f-4f00-a8ef-32f9dc233c54" providerId="ADAL" clId="{784BD900-37D0-4FF3-9823-977267A4493A}" dt="2026-05-18T11:49:16.179" v="33" actId="9405"/>
        <pc:sldMkLst>
          <pc:docMk/>
          <pc:sldMk cId="3472401438" sldId="262"/>
        </pc:sldMkLst>
        <pc:picChg chg="mod modCrop">
          <ac:chgData name="Stehlik, MD Edward A" userId="ffc12767-048f-4f00-a8ef-32f9dc233c54" providerId="ADAL" clId="{784BD900-37D0-4FF3-9823-977267A4493A}" dt="2026-05-18T11:48:17.131" v="18" actId="14100"/>
          <ac:picMkLst>
            <pc:docMk/>
            <pc:sldMk cId="3472401438" sldId="262"/>
            <ac:picMk id="5" creationId="{BF206D0F-4FB7-80E0-5316-D8EC961E0BDA}"/>
          </ac:picMkLst>
        </pc:picChg>
        <pc:inkChg chg="add">
          <ac:chgData name="Stehlik, MD Edward A" userId="ffc12767-048f-4f00-a8ef-32f9dc233c54" providerId="ADAL" clId="{784BD900-37D0-4FF3-9823-977267A4493A}" dt="2026-05-18T11:48:35.500" v="19" actId="9405"/>
          <ac:inkMkLst>
            <pc:docMk/>
            <pc:sldMk cId="3472401438" sldId="262"/>
            <ac:inkMk id="2" creationId="{4653FCB1-5D36-25F0-4650-16919ED60CD9}"/>
          </ac:inkMkLst>
        </pc:inkChg>
        <pc:inkChg chg="add">
          <ac:chgData name="Stehlik, MD Edward A" userId="ffc12767-048f-4f00-a8ef-32f9dc233c54" providerId="ADAL" clId="{784BD900-37D0-4FF3-9823-977267A4493A}" dt="2026-05-18T11:48:38.115" v="20" actId="9405"/>
          <ac:inkMkLst>
            <pc:docMk/>
            <pc:sldMk cId="3472401438" sldId="262"/>
            <ac:inkMk id="3" creationId="{7D389265-EEA0-7620-CAD4-64E18725D717}"/>
          </ac:inkMkLst>
        </pc:inkChg>
        <pc:inkChg chg="add">
          <ac:chgData name="Stehlik, MD Edward A" userId="ffc12767-048f-4f00-a8ef-32f9dc233c54" providerId="ADAL" clId="{784BD900-37D0-4FF3-9823-977267A4493A}" dt="2026-05-18T11:48:41.587" v="21" actId="9405"/>
          <ac:inkMkLst>
            <pc:docMk/>
            <pc:sldMk cId="3472401438" sldId="262"/>
            <ac:inkMk id="6" creationId="{81FE7CC7-19B7-A528-A447-2C5419AD9774}"/>
          </ac:inkMkLst>
        </pc:inkChg>
        <pc:inkChg chg="add">
          <ac:chgData name="Stehlik, MD Edward A" userId="ffc12767-048f-4f00-a8ef-32f9dc233c54" providerId="ADAL" clId="{784BD900-37D0-4FF3-9823-977267A4493A}" dt="2026-05-18T11:48:44.338" v="22" actId="9405"/>
          <ac:inkMkLst>
            <pc:docMk/>
            <pc:sldMk cId="3472401438" sldId="262"/>
            <ac:inkMk id="7" creationId="{AF08BDBE-82EF-2D7E-8896-49DB800378BA}"/>
          </ac:inkMkLst>
        </pc:inkChg>
        <pc:inkChg chg="add del">
          <ac:chgData name="Stehlik, MD Edward A" userId="ffc12767-048f-4f00-a8ef-32f9dc233c54" providerId="ADAL" clId="{784BD900-37D0-4FF3-9823-977267A4493A}" dt="2026-05-18T11:48:46.521" v="24"/>
          <ac:inkMkLst>
            <pc:docMk/>
            <pc:sldMk cId="3472401438" sldId="262"/>
            <ac:inkMk id="8" creationId="{75E3E6F5-9A32-7248-1301-08D1D91DF711}"/>
          </ac:inkMkLst>
        </pc:inkChg>
        <pc:inkChg chg="add">
          <ac:chgData name="Stehlik, MD Edward A" userId="ffc12767-048f-4f00-a8ef-32f9dc233c54" providerId="ADAL" clId="{784BD900-37D0-4FF3-9823-977267A4493A}" dt="2026-05-18T11:48:46.521" v="24"/>
          <ac:inkMkLst>
            <pc:docMk/>
            <pc:sldMk cId="3472401438" sldId="262"/>
            <ac:inkMk id="9" creationId="{0D5CDE65-2646-28AD-01F7-D449DCE99940}"/>
          </ac:inkMkLst>
        </pc:inkChg>
        <pc:inkChg chg="add">
          <ac:chgData name="Stehlik, MD Edward A" userId="ffc12767-048f-4f00-a8ef-32f9dc233c54" providerId="ADAL" clId="{784BD900-37D0-4FF3-9823-977267A4493A}" dt="2026-05-18T11:48:48.607" v="25" actId="9405"/>
          <ac:inkMkLst>
            <pc:docMk/>
            <pc:sldMk cId="3472401438" sldId="262"/>
            <ac:inkMk id="10" creationId="{967ABE93-8441-6ACC-D64D-ED348485387E}"/>
          </ac:inkMkLst>
        </pc:inkChg>
        <pc:inkChg chg="add del">
          <ac:chgData name="Stehlik, MD Edward A" userId="ffc12767-048f-4f00-a8ef-32f9dc233c54" providerId="ADAL" clId="{784BD900-37D0-4FF3-9823-977267A4493A}" dt="2026-05-18T11:48:52.405" v="27"/>
          <ac:inkMkLst>
            <pc:docMk/>
            <pc:sldMk cId="3472401438" sldId="262"/>
            <ac:inkMk id="11" creationId="{FCC35A23-AC93-700D-1A3C-81A2CABD5035}"/>
          </ac:inkMkLst>
        </pc:inkChg>
        <pc:inkChg chg="add">
          <ac:chgData name="Stehlik, MD Edward A" userId="ffc12767-048f-4f00-a8ef-32f9dc233c54" providerId="ADAL" clId="{784BD900-37D0-4FF3-9823-977267A4493A}" dt="2026-05-18T11:48:52.405" v="27"/>
          <ac:inkMkLst>
            <pc:docMk/>
            <pc:sldMk cId="3472401438" sldId="262"/>
            <ac:inkMk id="12" creationId="{4FF94F0A-C17E-8ACE-2EB7-1FB0D7EBBB4A}"/>
          </ac:inkMkLst>
        </pc:inkChg>
        <pc:inkChg chg="add del">
          <ac:chgData name="Stehlik, MD Edward A" userId="ffc12767-048f-4f00-a8ef-32f9dc233c54" providerId="ADAL" clId="{784BD900-37D0-4FF3-9823-977267A4493A}" dt="2026-05-18T11:48:54.337" v="29"/>
          <ac:inkMkLst>
            <pc:docMk/>
            <pc:sldMk cId="3472401438" sldId="262"/>
            <ac:inkMk id="13" creationId="{0B0AF58C-4172-2611-4750-D57F30D91D30}"/>
          </ac:inkMkLst>
        </pc:inkChg>
        <pc:inkChg chg="add">
          <ac:chgData name="Stehlik, MD Edward A" userId="ffc12767-048f-4f00-a8ef-32f9dc233c54" providerId="ADAL" clId="{784BD900-37D0-4FF3-9823-977267A4493A}" dt="2026-05-18T11:48:54.337" v="29"/>
          <ac:inkMkLst>
            <pc:docMk/>
            <pc:sldMk cId="3472401438" sldId="262"/>
            <ac:inkMk id="14" creationId="{94810A76-0572-FF86-EAD5-B86BB3EC88AE}"/>
          </ac:inkMkLst>
        </pc:inkChg>
        <pc:inkChg chg="add">
          <ac:chgData name="Stehlik, MD Edward A" userId="ffc12767-048f-4f00-a8ef-32f9dc233c54" providerId="ADAL" clId="{784BD900-37D0-4FF3-9823-977267A4493A}" dt="2026-05-18T11:48:59.883" v="30" actId="9405"/>
          <ac:inkMkLst>
            <pc:docMk/>
            <pc:sldMk cId="3472401438" sldId="262"/>
            <ac:inkMk id="15" creationId="{D3DA5817-B808-4A03-2F4B-D004727EA490}"/>
          </ac:inkMkLst>
        </pc:inkChg>
        <pc:inkChg chg="add del">
          <ac:chgData name="Stehlik, MD Edward A" userId="ffc12767-048f-4f00-a8ef-32f9dc233c54" providerId="ADAL" clId="{784BD900-37D0-4FF3-9823-977267A4493A}" dt="2026-05-18T11:49:13.158" v="32"/>
          <ac:inkMkLst>
            <pc:docMk/>
            <pc:sldMk cId="3472401438" sldId="262"/>
            <ac:inkMk id="16" creationId="{7B622A1B-A95D-F0E4-B7E0-8B462F6815E8}"/>
          </ac:inkMkLst>
        </pc:inkChg>
        <pc:inkChg chg="add">
          <ac:chgData name="Stehlik, MD Edward A" userId="ffc12767-048f-4f00-a8ef-32f9dc233c54" providerId="ADAL" clId="{784BD900-37D0-4FF3-9823-977267A4493A}" dt="2026-05-18T11:49:13.158" v="32"/>
          <ac:inkMkLst>
            <pc:docMk/>
            <pc:sldMk cId="3472401438" sldId="262"/>
            <ac:inkMk id="17" creationId="{F18FA232-D4B0-E5D5-37E0-9880F1C378DD}"/>
          </ac:inkMkLst>
        </pc:inkChg>
        <pc:inkChg chg="add">
          <ac:chgData name="Stehlik, MD Edward A" userId="ffc12767-048f-4f00-a8ef-32f9dc233c54" providerId="ADAL" clId="{784BD900-37D0-4FF3-9823-977267A4493A}" dt="2026-05-18T11:49:16.179" v="33" actId="9405"/>
          <ac:inkMkLst>
            <pc:docMk/>
            <pc:sldMk cId="3472401438" sldId="262"/>
            <ac:inkMk id="18" creationId="{B7CB9CA9-05E1-B796-C482-CCB6F171878A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18T11:46:47.59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40,'534'0,"-510"-2,0-1,0-1,0 0,22-9,-22 6,1 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18T11:48:38.11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10,'147'3,"159"-7,-283 1,-3-2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18T11:48:41.58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0,'4'0,"6"0,4 0,5 0,3 0,1 0,1 0,1 0,0 0,-1 0,1 0,-1 0,0 0,0 0,-5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18T11:48:44.33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0,'831'0,"-795"0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18T11:48:46.52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0,'760'95'0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18T11:48:48.60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0,'1'2,"-1"0,0 0,1 0,-1 0,1-1,0 1,0 0,0 0,0-1,0 1,0 0,0-1,0 1,0-1,1 0,-1 1,1-1,-1 0,1 0,-1 0,1 0,0 0,0 0,-1 0,1-1,0 1,0-1,3 1,66 10,-46-9,49 10,-5 1,1-4,82 0,157-10,-288 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18T11:48:52.40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0,'1068'23'0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18T11:48:54.33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0,'831'48'0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18T11:48:59.88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27,'0'-1,"1"0,-1 0,0 0,1 0,-1 0,1 1,0-1,-1 0,1 0,0 0,-1 1,1-1,0 1,0-1,0 0,0 1,-1-1,1 1,0 0,0-1,0 1,0 0,0-1,0 1,0 0,2 0,32-5,-30 5,347-5,-190 7,47-2,-189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18T11:49:13.15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0,'760'24'0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18T11:49:16.17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0,'0'2,"1"0,-1-1,1 1,-1 0,1-1,-1 1,1-1,0 1,0-1,0 1,0-1,0 1,0-1,0 0,0 1,0-1,1 0,-1 0,0 0,1 0,-1 0,1-1,0 1,2 1,47 13,-37-12,41 8,70 6,-39-7,-40-5,1-2,-1-2,51-5,-90 3,-1 0,0-1,0 1,0-1,10-4,5-5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18T11:46:49.97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0,'736'0'0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18T11:46:55.10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0,'775'0,"-751"0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18T11:46:57.61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0,'760'23'0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18T11:47:03.93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71 0,'854'-71'0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18T11:47:08.75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47 0,'570'-47'0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18T11:47:11.58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24,'1'-1,"-1"0,0 0,1 0,-1 0,1 0,-1 0,1 0,0 0,-1 0,1 0,0 1,0-1,0 0,0 0,0 1,-1-1,1 0,0 1,0-1,1 1,-1 0,0-1,0 1,0 0,0 0,0-1,2 1,36-4,-34 3,15 1,1 1,-1 1,35 7,-30-4,0-1,25 0,-29-4,-8 0,0 0,0 1,0 0,24 6,-22-2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18T11:47:25.34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24 0,'854'-24'0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18T11:48:35.49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2,'85'-1,"93"3,-174-1,0 0,0 0,0 0,-1 0,1 1,0 0,0 0,-1 0,1 0,-1 0,0 1,0 0,0-1,0 1,0 0,0 1,-1-1,0 0,1 1,-1-1,2 7,5 10,-1 1,11 42,-5-15,-7-21,-1 1,-1 0,-2 0,-1 0,0 0,-3 0,-4 42,5-66,-1-1,1 0,-1 0,0 0,1 0,-1 0,-1 0,1 0,0 0,-1-1,1 1,-1 0,0-1,0 1,0-1,0 0,0 1,-1-1,1 0,-1 0,1-1,-1 1,0 0,-4 1,-5 1,0-1,0 0,-1 0,-24 1,-6 1,5 0,0-2,-54-3,55-1,17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0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3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3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3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2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2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6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8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A4C34-2772-4768-97AE-15E15F471DDE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2" Type="http://schemas.openxmlformats.org/officeDocument/2006/relationships/image" Target="../media/image1.emf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customXml" Target="../ink/ink14.xml"/><Relationship Id="rId18" Type="http://schemas.openxmlformats.org/officeDocument/2006/relationships/image" Target="../media/image18.png"/><Relationship Id="rId3" Type="http://schemas.openxmlformats.org/officeDocument/2006/relationships/customXml" Target="../ink/ink9.xml"/><Relationship Id="rId21" Type="http://schemas.openxmlformats.org/officeDocument/2006/relationships/customXml" Target="../ink/ink18.xml"/><Relationship Id="rId7" Type="http://schemas.openxmlformats.org/officeDocument/2006/relationships/customXml" Target="../ink/ink11.xml"/><Relationship Id="rId12" Type="http://schemas.openxmlformats.org/officeDocument/2006/relationships/image" Target="../media/image15.png"/><Relationship Id="rId17" Type="http://schemas.openxmlformats.org/officeDocument/2006/relationships/customXml" Target="../ink/ink16.xml"/><Relationship Id="rId2" Type="http://schemas.openxmlformats.org/officeDocument/2006/relationships/image" Target="../media/image10.emf"/><Relationship Id="rId16" Type="http://schemas.openxmlformats.org/officeDocument/2006/relationships/image" Target="../media/image17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customXml" Target="../ink/ink13.xml"/><Relationship Id="rId24" Type="http://schemas.openxmlformats.org/officeDocument/2006/relationships/image" Target="../media/image21.png"/><Relationship Id="rId5" Type="http://schemas.openxmlformats.org/officeDocument/2006/relationships/customXml" Target="../ink/ink10.xml"/><Relationship Id="rId15" Type="http://schemas.openxmlformats.org/officeDocument/2006/relationships/customXml" Target="../ink/ink15.xml"/><Relationship Id="rId23" Type="http://schemas.openxmlformats.org/officeDocument/2006/relationships/customXml" Target="../ink/ink19.xml"/><Relationship Id="rId10" Type="http://schemas.openxmlformats.org/officeDocument/2006/relationships/image" Target="../media/image14.png"/><Relationship Id="rId19" Type="http://schemas.openxmlformats.org/officeDocument/2006/relationships/customXml" Target="../ink/ink17.xml"/><Relationship Id="rId4" Type="http://schemas.openxmlformats.org/officeDocument/2006/relationships/image" Target="../media/image11.png"/><Relationship Id="rId9" Type="http://schemas.openxmlformats.org/officeDocument/2006/relationships/customXml" Target="../ink/ink12.xml"/><Relationship Id="rId14" Type="http://schemas.openxmlformats.org/officeDocument/2006/relationships/image" Target="../media/image16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DFE38AE-D1E5-2353-9056-AC9FDEE66C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4660" b="15676"/>
          <a:stretch>
            <a:fillRect/>
          </a:stretch>
        </p:blipFill>
        <p:spPr>
          <a:xfrm>
            <a:off x="140044" y="193783"/>
            <a:ext cx="8948966" cy="498496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FB8D26C-C155-5C49-5DAC-4DE54CC5E6EB}"/>
                  </a:ext>
                </a:extLst>
              </p14:cNvPr>
              <p14:cNvContentPartPr/>
              <p14:nvPr/>
            </p14:nvContentPartPr>
            <p14:xfrm>
              <a:off x="6357708" y="1993747"/>
              <a:ext cx="261000" cy="144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FB8D26C-C155-5C49-5DAC-4DE54CC5E6E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303708" y="1886107"/>
                <a:ext cx="368640" cy="23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FF33350-F02C-07F1-D869-1DADF1E9076B}"/>
                  </a:ext>
                </a:extLst>
              </p14:cNvPr>
              <p14:cNvContentPartPr/>
              <p14:nvPr/>
            </p14:nvContentPartPr>
            <p14:xfrm>
              <a:off x="6340428" y="2204707"/>
              <a:ext cx="265320" cy="3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FF33350-F02C-07F1-D869-1DADF1E9076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286428" y="2096707"/>
                <a:ext cx="37296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80720987-B167-62E2-C9F6-130E6C8F89CA}"/>
                  </a:ext>
                </a:extLst>
              </p14:cNvPr>
              <p14:cNvContentPartPr/>
              <p14:nvPr/>
            </p14:nvContentPartPr>
            <p14:xfrm>
              <a:off x="6776748" y="2059267"/>
              <a:ext cx="288000" cy="36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80720987-B167-62E2-C9F6-130E6C8F89C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722748" y="1951267"/>
                <a:ext cx="3956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B56BAB6E-8184-287C-4DAC-500EA8B4F781}"/>
                  </a:ext>
                </a:extLst>
              </p14:cNvPr>
              <p14:cNvContentPartPr/>
              <p14:nvPr/>
            </p14:nvContentPartPr>
            <p14:xfrm>
              <a:off x="7605468" y="2093467"/>
              <a:ext cx="273960" cy="864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B56BAB6E-8184-287C-4DAC-500EA8B4F781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51468" y="1985467"/>
                <a:ext cx="381600" cy="22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34B5C659-D180-4D64-4626-C75256B0E673}"/>
                  </a:ext>
                </a:extLst>
              </p14:cNvPr>
              <p14:cNvContentPartPr/>
              <p14:nvPr/>
            </p14:nvContentPartPr>
            <p14:xfrm>
              <a:off x="7622388" y="4725427"/>
              <a:ext cx="307800" cy="2592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34B5C659-D180-4D64-4626-C75256B0E673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568388" y="4617427"/>
                <a:ext cx="415440" cy="24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E2C8FB36-2006-1211-894F-16141553E585}"/>
                  </a:ext>
                </a:extLst>
              </p14:cNvPr>
              <p14:cNvContentPartPr/>
              <p14:nvPr/>
            </p14:nvContentPartPr>
            <p14:xfrm>
              <a:off x="6357708" y="4007587"/>
              <a:ext cx="205560" cy="1728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E2C8FB36-2006-1211-894F-16141553E58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303708" y="3899587"/>
                <a:ext cx="313200" cy="23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1D751A29-FB7F-1252-CE93-89EC52AA1A2E}"/>
                  </a:ext>
                </a:extLst>
              </p14:cNvPr>
              <p14:cNvContentPartPr/>
              <p14:nvPr/>
            </p14:nvContentPartPr>
            <p14:xfrm>
              <a:off x="6443388" y="2683147"/>
              <a:ext cx="147960" cy="1404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1D751A29-FB7F-1252-CE93-89EC52AA1A2E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389388" y="2575147"/>
                <a:ext cx="255600" cy="229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BA5A3851-CEA8-9470-8BC0-9DDF99994AD8}"/>
                  </a:ext>
                </a:extLst>
              </p14:cNvPr>
              <p14:cNvContentPartPr/>
              <p14:nvPr/>
            </p14:nvContentPartPr>
            <p14:xfrm>
              <a:off x="8588268" y="4075987"/>
              <a:ext cx="307800" cy="900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BA5A3851-CEA8-9470-8BC0-9DDF99994AD8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8534268" y="3967987"/>
                <a:ext cx="415440" cy="224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6025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206D0F-4FB7-80E0-5316-D8EC961E0BD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4953" b="15902"/>
          <a:stretch>
            <a:fillRect/>
          </a:stretch>
        </p:blipFill>
        <p:spPr>
          <a:xfrm>
            <a:off x="0" y="197708"/>
            <a:ext cx="7144284" cy="6598864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653FCB1-5D36-25F0-4650-16919ED60CD9}"/>
                  </a:ext>
                </a:extLst>
              </p14:cNvPr>
              <p14:cNvContentPartPr/>
              <p14:nvPr/>
            </p14:nvContentPartPr>
            <p14:xfrm>
              <a:off x="5015988" y="1690987"/>
              <a:ext cx="147600" cy="2062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653FCB1-5D36-25F0-4650-16919ED60CD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61988" y="1583347"/>
                <a:ext cx="255240" cy="42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D389265-EEA0-7620-CAD4-64E18725D717}"/>
                  </a:ext>
                </a:extLst>
              </p14:cNvPr>
              <p14:cNvContentPartPr/>
              <p14:nvPr/>
            </p14:nvContentPartPr>
            <p14:xfrm>
              <a:off x="5280948" y="1773787"/>
              <a:ext cx="178920" cy="46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D389265-EEA0-7620-CAD4-64E18725D71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226948" y="1666147"/>
                <a:ext cx="286560" cy="22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81FE7CC7-19B7-A528-A447-2C5419AD9774}"/>
                  </a:ext>
                </a:extLst>
              </p14:cNvPr>
              <p14:cNvContentPartPr/>
              <p14:nvPr/>
            </p14:nvContentPartPr>
            <p14:xfrm>
              <a:off x="6007068" y="1777387"/>
              <a:ext cx="110520" cy="3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81FE7CC7-19B7-A528-A447-2C5419AD977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953428" y="1669387"/>
                <a:ext cx="21816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AF08BDBE-82EF-2D7E-8896-49DB800378BA}"/>
                  </a:ext>
                </a:extLst>
              </p14:cNvPr>
              <p14:cNvContentPartPr/>
              <p14:nvPr/>
            </p14:nvContentPartPr>
            <p14:xfrm>
              <a:off x="196308" y="2759827"/>
              <a:ext cx="312840" cy="3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AF08BDBE-82EF-2D7E-8896-49DB800378BA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42668" y="2651827"/>
                <a:ext cx="4204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0D5CDE65-2646-28AD-01F7-D449DCE99940}"/>
                  </a:ext>
                </a:extLst>
              </p14:cNvPr>
              <p14:cNvContentPartPr/>
              <p14:nvPr/>
            </p14:nvContentPartPr>
            <p14:xfrm>
              <a:off x="162108" y="4255627"/>
              <a:ext cx="273960" cy="345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0D5CDE65-2646-28AD-01F7-D449DCE99940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08108" y="4147627"/>
                <a:ext cx="381600" cy="25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967ABE93-8441-6ACC-D64D-ED348485387E}"/>
                  </a:ext>
                </a:extLst>
              </p14:cNvPr>
              <p14:cNvContentPartPr/>
              <p14:nvPr/>
            </p14:nvContentPartPr>
            <p14:xfrm>
              <a:off x="187668" y="4588987"/>
              <a:ext cx="299160" cy="345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967ABE93-8441-6ACC-D64D-ED348485387E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33668" y="4480987"/>
                <a:ext cx="406800" cy="25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4FF94F0A-C17E-8ACE-2EB7-1FB0D7EBBB4A}"/>
                  </a:ext>
                </a:extLst>
              </p14:cNvPr>
              <p14:cNvContentPartPr/>
              <p14:nvPr/>
            </p14:nvContentPartPr>
            <p14:xfrm>
              <a:off x="179028" y="6400507"/>
              <a:ext cx="384840" cy="864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4FF94F0A-C17E-8ACE-2EB7-1FB0D7EBBB4A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25028" y="6292507"/>
                <a:ext cx="492480" cy="22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94810A76-0572-FF86-EAD5-B86BB3EC88AE}"/>
                  </a:ext>
                </a:extLst>
              </p14:cNvPr>
              <p14:cNvContentPartPr/>
              <p14:nvPr/>
            </p14:nvContentPartPr>
            <p14:xfrm>
              <a:off x="170388" y="6648187"/>
              <a:ext cx="299520" cy="1764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94810A76-0572-FF86-EAD5-B86BB3EC88AE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16388" y="6540187"/>
                <a:ext cx="407160" cy="23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D3DA5817-B808-4A03-2F4B-D004727EA490}"/>
                  </a:ext>
                </a:extLst>
              </p14:cNvPr>
              <p14:cNvContentPartPr/>
              <p14:nvPr/>
            </p14:nvContentPartPr>
            <p14:xfrm>
              <a:off x="204588" y="5382505"/>
              <a:ext cx="290160" cy="972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D3DA5817-B808-4A03-2F4B-D004727EA490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50948" y="5274865"/>
                <a:ext cx="397800" cy="225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F18FA232-D4B0-E5D5-37E0-9880F1C378DD}"/>
                  </a:ext>
                </a:extLst>
              </p14:cNvPr>
              <p14:cNvContentPartPr/>
              <p14:nvPr/>
            </p14:nvContentPartPr>
            <p14:xfrm>
              <a:off x="5990148" y="6682465"/>
              <a:ext cx="273960" cy="900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F18FA232-D4B0-E5D5-37E0-9880F1C378DD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5936148" y="6574465"/>
                <a:ext cx="381600" cy="2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B7CB9CA9-05E1-B796-C482-CCB6F171878A}"/>
                  </a:ext>
                </a:extLst>
              </p14:cNvPr>
              <p14:cNvContentPartPr/>
              <p14:nvPr/>
            </p14:nvContentPartPr>
            <p14:xfrm>
              <a:off x="5280948" y="6656905"/>
              <a:ext cx="238680" cy="3600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B7CB9CA9-05E1-B796-C482-CCB6F171878A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5226948" y="6548905"/>
                <a:ext cx="346320" cy="251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2401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04AAA35F0F614087CF1ECFB2AFE122" ma:contentTypeVersion="13" ma:contentTypeDescription="Create a new document." ma:contentTypeScope="" ma:versionID="9a541cbda7c49ffa77c6bc4890db494d">
  <xsd:schema xmlns:xsd="http://www.w3.org/2001/XMLSchema" xmlns:xs="http://www.w3.org/2001/XMLSchema" xmlns:p="http://schemas.microsoft.com/office/2006/metadata/properties" xmlns:ns2="af40fde9-8fdd-45e0-a97f-b584dcfcfdff" xmlns:ns3="72e4aea2-360e-4200-9f06-d77e4650b4b9" targetNamespace="http://schemas.microsoft.com/office/2006/metadata/properties" ma:root="true" ma:fieldsID="afa5bc39dde4abfce910b964b0145d4d" ns2:_="" ns3:_="">
    <xsd:import namespace="af40fde9-8fdd-45e0-a97f-b584dcfcfdff"/>
    <xsd:import namespace="72e4aea2-360e-4200-9f06-d77e4650b4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40fde9-8fdd-45e0-a97f-b584dcfcfd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acdc01d-d3e1-4535-b228-a496138447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e4aea2-360e-4200-9f06-d77e4650b4b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4cfda85-6597-4813-823c-767112a03749}" ma:internalName="TaxCatchAll" ma:showField="CatchAllData" ma:web="72e4aea2-360e-4200-9f06-d77e4650b4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f40fde9-8fdd-45e0-a97f-b584dcfcfdff">
      <Terms xmlns="http://schemas.microsoft.com/office/infopath/2007/PartnerControls"/>
    </lcf76f155ced4ddcb4097134ff3c332f>
    <TaxCatchAll xmlns="72e4aea2-360e-4200-9f06-d77e4650b4b9"/>
  </documentManagement>
</p:properties>
</file>

<file path=customXml/itemProps1.xml><?xml version="1.0" encoding="utf-8"?>
<ds:datastoreItem xmlns:ds="http://schemas.openxmlformats.org/officeDocument/2006/customXml" ds:itemID="{F3A7E12E-3227-4786-863C-5CCA23CD97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F23F7B-070C-423E-9B19-FFB9C6A9E8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40fde9-8fdd-45e0-a97f-b584dcfcfdff"/>
    <ds:schemaRef ds:uri="72e4aea2-360e-4200-9f06-d77e4650b4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2C03C74-7B73-4C1B-A6F7-5CD950E58587}">
  <ds:schemaRefs>
    <ds:schemaRef ds:uri="http://purl.org/dc/dcmitype/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72e4aea2-360e-4200-9f06-d77e4650b4b9"/>
    <ds:schemaRef ds:uri="af40fde9-8fdd-45e0-a97f-b584dcfcfdff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301398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Catholic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Bishop, Andrew</dc:creator>
  <cp:lastModifiedBy>Stehlik, MD Edward A</cp:lastModifiedBy>
  <cp:revision>428</cp:revision>
  <cp:lastPrinted>2021-05-04T17:19:47Z</cp:lastPrinted>
  <dcterms:created xsi:type="dcterms:W3CDTF">2021-04-09T15:57:36Z</dcterms:created>
  <dcterms:modified xsi:type="dcterms:W3CDTF">2026-05-18T11:49:23Z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0x0101007404AAA35F0F614087CF1ECFB2AFE122</vt:lpwstr>
  </property>
</Properties>
</file>