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  <p:sldId id="262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Pherson, Alyson" initials="MA" lastIdx="0" clrIdx="0">
    <p:extLst>
      <p:ext uri="{19B8F6BF-5375-455C-9EA6-DF929625EA0E}">
        <p15:presenceInfo xmlns:p15="http://schemas.microsoft.com/office/powerpoint/2012/main" userId="S-1-5-21-3653359565-1215850633-2976032389-354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663210-70F9-467C-B828-08A5A77622EA}" v="14" dt="2026-05-05T11:59:04.1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5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hlik, MD Edward A" userId="ffc12767-048f-4f00-a8ef-32f9dc233c54" providerId="ADAL" clId="{784BD900-37D0-4FF3-9823-977267A4493A}"/>
    <pc:docChg chg="undo redo custSel delSld modSld">
      <pc:chgData name="Stehlik, MD Edward A" userId="ffc12767-048f-4f00-a8ef-32f9dc233c54" providerId="ADAL" clId="{784BD900-37D0-4FF3-9823-977267A4493A}" dt="2026-05-05T12:00:29.789" v="64" actId="9405"/>
      <pc:docMkLst>
        <pc:docMk/>
      </pc:docMkLst>
      <pc:sldChg chg="addSp delSp modSp mod">
        <pc:chgData name="Stehlik, MD Edward A" userId="ffc12767-048f-4f00-a8ef-32f9dc233c54" providerId="ADAL" clId="{784BD900-37D0-4FF3-9823-977267A4493A}" dt="2026-05-05T11:55:49.748" v="29" actId="9405"/>
        <pc:sldMkLst>
          <pc:docMk/>
          <pc:sldMk cId="2946025423" sldId="261"/>
        </pc:sldMkLst>
        <pc:picChg chg="add del">
          <ac:chgData name="Stehlik, MD Edward A" userId="ffc12767-048f-4f00-a8ef-32f9dc233c54" providerId="ADAL" clId="{784BD900-37D0-4FF3-9823-977267A4493A}" dt="2026-05-05T11:53:40.935" v="7" actId="478"/>
          <ac:picMkLst>
            <pc:docMk/>
            <pc:sldMk cId="2946025423" sldId="261"/>
            <ac:picMk id="3" creationId="{1A783D41-F710-799C-CB23-EB1F6A45B321}"/>
          </ac:picMkLst>
        </pc:picChg>
        <pc:picChg chg="mod modCrop">
          <ac:chgData name="Stehlik, MD Edward A" userId="ffc12767-048f-4f00-a8ef-32f9dc233c54" providerId="ADAL" clId="{784BD900-37D0-4FF3-9823-977267A4493A}" dt="2026-05-05T11:53:43.271" v="9" actId="14100"/>
          <ac:picMkLst>
            <pc:docMk/>
            <pc:sldMk cId="2946025423" sldId="261"/>
            <ac:picMk id="9" creationId="{8BBBAF5C-06FE-DC2F-260E-2B433788B9F8}"/>
          </ac:picMkLst>
        </pc:picChg>
        <pc:inkChg chg="add del">
          <ac:chgData name="Stehlik, MD Edward A" userId="ffc12767-048f-4f00-a8ef-32f9dc233c54" providerId="ADAL" clId="{784BD900-37D0-4FF3-9823-977267A4493A}" dt="2026-05-05T11:54:18.280" v="11"/>
          <ac:inkMkLst>
            <pc:docMk/>
            <pc:sldMk cId="2946025423" sldId="261"/>
            <ac:inkMk id="2" creationId="{7734E872-39A6-A5B1-41AE-4B157CC6D669}"/>
          </ac:inkMkLst>
        </pc:inkChg>
        <pc:inkChg chg="add mod">
          <ac:chgData name="Stehlik, MD Edward A" userId="ffc12767-048f-4f00-a8ef-32f9dc233c54" providerId="ADAL" clId="{784BD900-37D0-4FF3-9823-977267A4493A}" dt="2026-05-05T11:54:18.960" v="12"/>
          <ac:inkMkLst>
            <pc:docMk/>
            <pc:sldMk cId="2946025423" sldId="261"/>
            <ac:inkMk id="5" creationId="{CE04C9AA-466A-4E9C-9000-9CA588A76B06}"/>
          </ac:inkMkLst>
        </pc:inkChg>
        <pc:inkChg chg="add del">
          <ac:chgData name="Stehlik, MD Edward A" userId="ffc12767-048f-4f00-a8ef-32f9dc233c54" providerId="ADAL" clId="{784BD900-37D0-4FF3-9823-977267A4493A}" dt="2026-05-05T11:54:38.195" v="14"/>
          <ac:inkMkLst>
            <pc:docMk/>
            <pc:sldMk cId="2946025423" sldId="261"/>
            <ac:inkMk id="6" creationId="{37B6A976-B4A5-498A-1E30-20A1D275AA11}"/>
          </ac:inkMkLst>
        </pc:inkChg>
        <pc:inkChg chg="add">
          <ac:chgData name="Stehlik, MD Edward A" userId="ffc12767-048f-4f00-a8ef-32f9dc233c54" providerId="ADAL" clId="{784BD900-37D0-4FF3-9823-977267A4493A}" dt="2026-05-05T11:54:38.195" v="14"/>
          <ac:inkMkLst>
            <pc:docMk/>
            <pc:sldMk cId="2946025423" sldId="261"/>
            <ac:inkMk id="7" creationId="{C294E6DA-67FB-FC68-1F4B-BFF881743BD5}"/>
          </ac:inkMkLst>
        </pc:inkChg>
        <pc:inkChg chg="add del">
          <ac:chgData name="Stehlik, MD Edward A" userId="ffc12767-048f-4f00-a8ef-32f9dc233c54" providerId="ADAL" clId="{784BD900-37D0-4FF3-9823-977267A4493A}" dt="2026-05-05T11:54:41.039" v="16"/>
          <ac:inkMkLst>
            <pc:docMk/>
            <pc:sldMk cId="2946025423" sldId="261"/>
            <ac:inkMk id="8" creationId="{1C7028FA-29DB-422F-AF37-C81179B2847E}"/>
          </ac:inkMkLst>
        </pc:inkChg>
        <pc:inkChg chg="add">
          <ac:chgData name="Stehlik, MD Edward A" userId="ffc12767-048f-4f00-a8ef-32f9dc233c54" providerId="ADAL" clId="{784BD900-37D0-4FF3-9823-977267A4493A}" dt="2026-05-05T11:54:41.039" v="16"/>
          <ac:inkMkLst>
            <pc:docMk/>
            <pc:sldMk cId="2946025423" sldId="261"/>
            <ac:inkMk id="10" creationId="{EA8E79DA-6255-2B74-931A-43FF420C59ED}"/>
          </ac:inkMkLst>
        </pc:inkChg>
        <pc:inkChg chg="add">
          <ac:chgData name="Stehlik, MD Edward A" userId="ffc12767-048f-4f00-a8ef-32f9dc233c54" providerId="ADAL" clId="{784BD900-37D0-4FF3-9823-977267A4493A}" dt="2026-05-05T11:54:43.813" v="17" actId="9405"/>
          <ac:inkMkLst>
            <pc:docMk/>
            <pc:sldMk cId="2946025423" sldId="261"/>
            <ac:inkMk id="11" creationId="{5C1BAB04-6E60-594F-CB6D-9C49FF5421CD}"/>
          </ac:inkMkLst>
        </pc:inkChg>
        <pc:inkChg chg="add">
          <ac:chgData name="Stehlik, MD Edward A" userId="ffc12767-048f-4f00-a8ef-32f9dc233c54" providerId="ADAL" clId="{784BD900-37D0-4FF3-9823-977267A4493A}" dt="2026-05-05T11:55:15.974" v="18" actId="9405"/>
          <ac:inkMkLst>
            <pc:docMk/>
            <pc:sldMk cId="2946025423" sldId="261"/>
            <ac:inkMk id="12" creationId="{BC256B82-F9E6-F017-B947-FD88B76EC6C0}"/>
          </ac:inkMkLst>
        </pc:inkChg>
        <pc:inkChg chg="add del">
          <ac:chgData name="Stehlik, MD Edward A" userId="ffc12767-048f-4f00-a8ef-32f9dc233c54" providerId="ADAL" clId="{784BD900-37D0-4FF3-9823-977267A4493A}" dt="2026-05-05T11:55:17.947" v="20"/>
          <ac:inkMkLst>
            <pc:docMk/>
            <pc:sldMk cId="2946025423" sldId="261"/>
            <ac:inkMk id="13" creationId="{A1E3AA8F-F6E6-4B67-9956-F1BD286057C8}"/>
          </ac:inkMkLst>
        </pc:inkChg>
        <pc:inkChg chg="add">
          <ac:chgData name="Stehlik, MD Edward A" userId="ffc12767-048f-4f00-a8ef-32f9dc233c54" providerId="ADAL" clId="{784BD900-37D0-4FF3-9823-977267A4493A}" dt="2026-05-05T11:55:17.947" v="20"/>
          <ac:inkMkLst>
            <pc:docMk/>
            <pc:sldMk cId="2946025423" sldId="261"/>
            <ac:inkMk id="14" creationId="{499825E8-C887-F681-EB5A-9D4241219406}"/>
          </ac:inkMkLst>
        </pc:inkChg>
        <pc:inkChg chg="add del">
          <ac:chgData name="Stehlik, MD Edward A" userId="ffc12767-048f-4f00-a8ef-32f9dc233c54" providerId="ADAL" clId="{784BD900-37D0-4FF3-9823-977267A4493A}" dt="2026-05-05T11:55:21.890" v="22"/>
          <ac:inkMkLst>
            <pc:docMk/>
            <pc:sldMk cId="2946025423" sldId="261"/>
            <ac:inkMk id="15" creationId="{4CED2A66-15AC-8660-CBEC-9D3C40A98F2F}"/>
          </ac:inkMkLst>
        </pc:inkChg>
        <pc:inkChg chg="add">
          <ac:chgData name="Stehlik, MD Edward A" userId="ffc12767-048f-4f00-a8ef-32f9dc233c54" providerId="ADAL" clId="{784BD900-37D0-4FF3-9823-977267A4493A}" dt="2026-05-05T11:55:21.890" v="22"/>
          <ac:inkMkLst>
            <pc:docMk/>
            <pc:sldMk cId="2946025423" sldId="261"/>
            <ac:inkMk id="16" creationId="{9E225DD0-B877-5969-C58F-47FA71FCECE9}"/>
          </ac:inkMkLst>
        </pc:inkChg>
        <pc:inkChg chg="add del">
          <ac:chgData name="Stehlik, MD Edward A" userId="ffc12767-048f-4f00-a8ef-32f9dc233c54" providerId="ADAL" clId="{784BD900-37D0-4FF3-9823-977267A4493A}" dt="2026-05-05T11:55:25.381" v="24"/>
          <ac:inkMkLst>
            <pc:docMk/>
            <pc:sldMk cId="2946025423" sldId="261"/>
            <ac:inkMk id="17" creationId="{7B6AE962-FA47-F8A7-EB29-D542302ABE91}"/>
          </ac:inkMkLst>
        </pc:inkChg>
        <pc:inkChg chg="add">
          <ac:chgData name="Stehlik, MD Edward A" userId="ffc12767-048f-4f00-a8ef-32f9dc233c54" providerId="ADAL" clId="{784BD900-37D0-4FF3-9823-977267A4493A}" dt="2026-05-05T11:55:25.381" v="24"/>
          <ac:inkMkLst>
            <pc:docMk/>
            <pc:sldMk cId="2946025423" sldId="261"/>
            <ac:inkMk id="18" creationId="{E078001C-B59A-67FC-49A1-098B6287E436}"/>
          </ac:inkMkLst>
        </pc:inkChg>
        <pc:inkChg chg="add del">
          <ac:chgData name="Stehlik, MD Edward A" userId="ffc12767-048f-4f00-a8ef-32f9dc233c54" providerId="ADAL" clId="{784BD900-37D0-4FF3-9823-977267A4493A}" dt="2026-05-05T11:55:28.309" v="26"/>
          <ac:inkMkLst>
            <pc:docMk/>
            <pc:sldMk cId="2946025423" sldId="261"/>
            <ac:inkMk id="19" creationId="{D4AADB73-A31C-625A-64AF-64F1EA05887C}"/>
          </ac:inkMkLst>
        </pc:inkChg>
        <pc:inkChg chg="add">
          <ac:chgData name="Stehlik, MD Edward A" userId="ffc12767-048f-4f00-a8ef-32f9dc233c54" providerId="ADAL" clId="{784BD900-37D0-4FF3-9823-977267A4493A}" dt="2026-05-05T11:55:28.309" v="26"/>
          <ac:inkMkLst>
            <pc:docMk/>
            <pc:sldMk cId="2946025423" sldId="261"/>
            <ac:inkMk id="20" creationId="{B73C036B-AB3B-687E-AE0E-44EEE71CB722}"/>
          </ac:inkMkLst>
        </pc:inkChg>
        <pc:inkChg chg="add del">
          <ac:chgData name="Stehlik, MD Edward A" userId="ffc12767-048f-4f00-a8ef-32f9dc233c54" providerId="ADAL" clId="{784BD900-37D0-4FF3-9823-977267A4493A}" dt="2026-05-05T11:55:38.072" v="28"/>
          <ac:inkMkLst>
            <pc:docMk/>
            <pc:sldMk cId="2946025423" sldId="261"/>
            <ac:inkMk id="21" creationId="{41390AB8-5B20-0972-80EE-336F56628B25}"/>
          </ac:inkMkLst>
        </pc:inkChg>
        <pc:inkChg chg="add">
          <ac:chgData name="Stehlik, MD Edward A" userId="ffc12767-048f-4f00-a8ef-32f9dc233c54" providerId="ADAL" clId="{784BD900-37D0-4FF3-9823-977267A4493A}" dt="2026-05-05T11:55:38.072" v="28"/>
          <ac:inkMkLst>
            <pc:docMk/>
            <pc:sldMk cId="2946025423" sldId="261"/>
            <ac:inkMk id="22" creationId="{80DD4A05-841C-2009-5311-58B376B17D0E}"/>
          </ac:inkMkLst>
        </pc:inkChg>
        <pc:inkChg chg="add">
          <ac:chgData name="Stehlik, MD Edward A" userId="ffc12767-048f-4f00-a8ef-32f9dc233c54" providerId="ADAL" clId="{784BD900-37D0-4FF3-9823-977267A4493A}" dt="2026-05-05T11:55:49.748" v="29" actId="9405"/>
          <ac:inkMkLst>
            <pc:docMk/>
            <pc:sldMk cId="2946025423" sldId="261"/>
            <ac:inkMk id="23" creationId="{FA6A43A6-6D7C-CBC6-44A9-2A478FC9C194}"/>
          </ac:inkMkLst>
        </pc:inkChg>
      </pc:sldChg>
      <pc:sldChg chg="addSp delSp modSp mod">
        <pc:chgData name="Stehlik, MD Edward A" userId="ffc12767-048f-4f00-a8ef-32f9dc233c54" providerId="ADAL" clId="{784BD900-37D0-4FF3-9823-977267A4493A}" dt="2026-05-05T12:00:29.789" v="64" actId="9405"/>
        <pc:sldMkLst>
          <pc:docMk/>
          <pc:sldMk cId="3472401438" sldId="262"/>
        </pc:sldMkLst>
        <pc:spChg chg="add mod">
          <ac:chgData name="Stehlik, MD Edward A" userId="ffc12767-048f-4f00-a8ef-32f9dc233c54" providerId="ADAL" clId="{784BD900-37D0-4FF3-9823-977267A4493A}" dt="2026-05-05T11:58:04.023" v="46" actId="6549"/>
          <ac:spMkLst>
            <pc:docMk/>
            <pc:sldMk cId="3472401438" sldId="262"/>
            <ac:spMk id="2" creationId="{430AB8FF-04C2-FD39-E1A8-D7D40A0E5871}"/>
          </ac:spMkLst>
        </pc:spChg>
        <pc:spChg chg="add mod">
          <ac:chgData name="Stehlik, MD Edward A" userId="ffc12767-048f-4f00-a8ef-32f9dc233c54" providerId="ADAL" clId="{784BD900-37D0-4FF3-9823-977267A4493A}" dt="2026-05-05T11:59:36.542" v="62" actId="14100"/>
          <ac:spMkLst>
            <pc:docMk/>
            <pc:sldMk cId="3472401438" sldId="262"/>
            <ac:spMk id="14" creationId="{63718ACD-6565-494A-9E38-A152CEEB050A}"/>
          </ac:spMkLst>
        </pc:spChg>
        <pc:spChg chg="add del">
          <ac:chgData name="Stehlik, MD Edward A" userId="ffc12767-048f-4f00-a8ef-32f9dc233c54" providerId="ADAL" clId="{784BD900-37D0-4FF3-9823-977267A4493A}" dt="2026-05-05T11:59:31.258" v="60" actId="34124"/>
          <ac:spMkLst>
            <pc:docMk/>
            <pc:sldMk cId="3472401438" sldId="262"/>
            <ac:spMk id="16" creationId="{D9B18540-56B5-480E-A860-4B6A57A8A244}"/>
          </ac:spMkLst>
        </pc:spChg>
        <pc:spChg chg="add">
          <ac:chgData name="Stehlik, MD Edward A" userId="ffc12767-048f-4f00-a8ef-32f9dc233c54" providerId="ADAL" clId="{784BD900-37D0-4FF3-9823-977267A4493A}" dt="2026-05-05T11:59:23.554" v="58" actId="34122"/>
          <ac:spMkLst>
            <pc:docMk/>
            <pc:sldMk cId="3472401438" sldId="262"/>
            <ac:spMk id="19" creationId="{4B960D45-8A2F-4986-846A-9BB15A3D5C26}"/>
          </ac:spMkLst>
        </pc:spChg>
        <pc:picChg chg="mod modCrop">
          <ac:chgData name="Stehlik, MD Edward A" userId="ffc12767-048f-4f00-a8ef-32f9dc233c54" providerId="ADAL" clId="{784BD900-37D0-4FF3-9823-977267A4493A}" dt="2026-05-05T11:57:40.614" v="33" actId="14100"/>
          <ac:picMkLst>
            <pc:docMk/>
            <pc:sldMk cId="3472401438" sldId="262"/>
            <ac:picMk id="3" creationId="{56DE99C8-8458-9C04-E017-3EA31DC7C50E}"/>
          </ac:picMkLst>
        </pc:picChg>
        <pc:inkChg chg="add del">
          <ac:chgData name="Stehlik, MD Edward A" userId="ffc12767-048f-4f00-a8ef-32f9dc233c54" providerId="ADAL" clId="{784BD900-37D0-4FF3-9823-977267A4493A}" dt="2026-05-05T11:58:23.892" v="48"/>
          <ac:inkMkLst>
            <pc:docMk/>
            <pc:sldMk cId="3472401438" sldId="262"/>
            <ac:inkMk id="5" creationId="{267AA049-73BD-6381-02F3-D9DF7D4DD15D}"/>
          </ac:inkMkLst>
        </pc:inkChg>
        <pc:inkChg chg="add">
          <ac:chgData name="Stehlik, MD Edward A" userId="ffc12767-048f-4f00-a8ef-32f9dc233c54" providerId="ADAL" clId="{784BD900-37D0-4FF3-9823-977267A4493A}" dt="2026-05-05T11:58:23.892" v="48"/>
          <ac:inkMkLst>
            <pc:docMk/>
            <pc:sldMk cId="3472401438" sldId="262"/>
            <ac:inkMk id="6" creationId="{22240E19-7036-D038-2347-B8319CAE9B20}"/>
          </ac:inkMkLst>
        </pc:inkChg>
        <pc:inkChg chg="add">
          <ac:chgData name="Stehlik, MD Edward A" userId="ffc12767-048f-4f00-a8ef-32f9dc233c54" providerId="ADAL" clId="{784BD900-37D0-4FF3-9823-977267A4493A}" dt="2026-05-05T11:58:43.877" v="49" actId="9405"/>
          <ac:inkMkLst>
            <pc:docMk/>
            <pc:sldMk cId="3472401438" sldId="262"/>
            <ac:inkMk id="7" creationId="{63EB9373-CD97-373D-ED5B-1193774DAC2C}"/>
          </ac:inkMkLst>
        </pc:inkChg>
        <pc:inkChg chg="add">
          <ac:chgData name="Stehlik, MD Edward A" userId="ffc12767-048f-4f00-a8ef-32f9dc233c54" providerId="ADAL" clId="{784BD900-37D0-4FF3-9823-977267A4493A}" dt="2026-05-05T11:58:45.969" v="50" actId="9405"/>
          <ac:inkMkLst>
            <pc:docMk/>
            <pc:sldMk cId="3472401438" sldId="262"/>
            <ac:inkMk id="8" creationId="{EF9E4342-1F4D-0F61-844E-034184A9C5B3}"/>
          </ac:inkMkLst>
        </pc:inkChg>
        <pc:inkChg chg="add del">
          <ac:chgData name="Stehlik, MD Edward A" userId="ffc12767-048f-4f00-a8ef-32f9dc233c54" providerId="ADAL" clId="{784BD900-37D0-4FF3-9823-977267A4493A}" dt="2026-05-05T11:58:58.841" v="52"/>
          <ac:inkMkLst>
            <pc:docMk/>
            <pc:sldMk cId="3472401438" sldId="262"/>
            <ac:inkMk id="9" creationId="{DF91B6EE-838B-F9B7-5AF9-B77C8A125073}"/>
          </ac:inkMkLst>
        </pc:inkChg>
        <pc:inkChg chg="add del">
          <ac:chgData name="Stehlik, MD Edward A" userId="ffc12767-048f-4f00-a8ef-32f9dc233c54" providerId="ADAL" clId="{784BD900-37D0-4FF3-9823-977267A4493A}" dt="2026-05-05T11:59:27.766" v="59" actId="34122"/>
          <ac:inkMkLst>
            <pc:docMk/>
            <pc:sldMk cId="3472401438" sldId="262"/>
            <ac:inkMk id="10" creationId="{00AC91AB-626E-D6BD-7D38-55A6D2738366}"/>
          </ac:inkMkLst>
        </pc:inkChg>
        <pc:inkChg chg="add del">
          <ac:chgData name="Stehlik, MD Edward A" userId="ffc12767-048f-4f00-a8ef-32f9dc233c54" providerId="ADAL" clId="{784BD900-37D0-4FF3-9823-977267A4493A}" dt="2026-05-05T11:59:03.752" v="54"/>
          <ac:inkMkLst>
            <pc:docMk/>
            <pc:sldMk cId="3472401438" sldId="262"/>
            <ac:inkMk id="11" creationId="{0A81815B-8045-B9E5-04DC-1AEDC03DBDE9}"/>
          </ac:inkMkLst>
        </pc:inkChg>
        <pc:inkChg chg="add del mod">
          <ac:chgData name="Stehlik, MD Edward A" userId="ffc12767-048f-4f00-a8ef-32f9dc233c54" providerId="ADAL" clId="{784BD900-37D0-4FF3-9823-977267A4493A}" dt="2026-05-05T11:59:23.554" v="58" actId="34122"/>
          <ac:inkMkLst>
            <pc:docMk/>
            <pc:sldMk cId="3472401438" sldId="262"/>
            <ac:inkMk id="12" creationId="{BDCB0278-B5E9-C6FD-282E-4C07FB77B826}"/>
          </ac:inkMkLst>
        </pc:inkChg>
        <pc:inkChg chg="add">
          <ac:chgData name="Stehlik, MD Edward A" userId="ffc12767-048f-4f00-a8ef-32f9dc233c54" providerId="ADAL" clId="{784BD900-37D0-4FF3-9823-977267A4493A}" dt="2026-05-05T11:59:10.948" v="56" actId="9405"/>
          <ac:inkMkLst>
            <pc:docMk/>
            <pc:sldMk cId="3472401438" sldId="262"/>
            <ac:inkMk id="13" creationId="{E62430E0-B2BC-B8A5-4197-33C41DEC4AD0}"/>
          </ac:inkMkLst>
        </pc:inkChg>
        <pc:inkChg chg="add">
          <ac:chgData name="Stehlik, MD Edward A" userId="ffc12767-048f-4f00-a8ef-32f9dc233c54" providerId="ADAL" clId="{784BD900-37D0-4FF3-9823-977267A4493A}" dt="2026-05-05T12:00:23.317" v="63" actId="9405"/>
          <ac:inkMkLst>
            <pc:docMk/>
            <pc:sldMk cId="3472401438" sldId="262"/>
            <ac:inkMk id="15" creationId="{48FB5FEF-83B5-A0A7-DE82-FF2B5FB846D6}"/>
          </ac:inkMkLst>
        </pc:inkChg>
        <pc:inkChg chg="add">
          <ac:chgData name="Stehlik, MD Edward A" userId="ffc12767-048f-4f00-a8ef-32f9dc233c54" providerId="ADAL" clId="{784BD900-37D0-4FF3-9823-977267A4493A}" dt="2026-05-05T12:00:29.789" v="64" actId="9405"/>
          <ac:inkMkLst>
            <pc:docMk/>
            <pc:sldMk cId="3472401438" sldId="262"/>
            <ac:inkMk id="17" creationId="{F7C984DC-8FF1-09ED-8C8B-EFC2CE9E7F30}"/>
          </ac:inkMkLst>
        </pc:inkChg>
      </pc:sldChg>
      <pc:sldChg chg="del">
        <pc:chgData name="Stehlik, MD Edward A" userId="ffc12767-048f-4f00-a8ef-32f9dc233c54" providerId="ADAL" clId="{784BD900-37D0-4FF3-9823-977267A4493A}" dt="2026-05-05T11:51:32.848" v="0" actId="47"/>
        <pc:sldMkLst>
          <pc:docMk/>
          <pc:sldMk cId="3044365068" sldId="263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5T11:54:18.27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0 119 0,'1971'-118'0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5T11:55:38.07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72 0,'664'-72'0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05T11:55:49.74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25,'4'-4,"5"-2,6 1,3 1,4 1,1 2,2 0,0 0,-1 1,1 0,-1 1,0-1,0 0,0 0,0 0,0 0,-1 0,-3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5T11:58:23.89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0,'570'0'0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05T11:58:43.87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57,'0'-4,"4"-2,5 1,5 1,5 1,2 2,3 0,0 0,1 1,0 0,-1 1,1-1,-1 0,0 0,0-4,4-5,1-2,-5 2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05T11:58:45.96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0,'4'0,"5"0,6 0,4 0,2 0,3 0,0 0,1 0,-1 0,1 0,-1 0,1 0,-1 0,0 0,-1 0,1 0,-4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5T11:59:10.94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24575,'0'0'-8191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5T12:00:23.31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360 52 24575,'-19'-1'0,"0"0"0,0 2 0,0 0 0,1 1 0,-1 1 0,1 1 0,-1 0 0,1 2 0,-29 12 0,35-13 0,1 1 0,1 0 0,-1 1 0,1 0 0,0 1 0,0 0 0,1 1 0,-12 13 0,16-15 0,0 1 0,1-1 0,0 1 0,0-1 0,1 1 0,0 1 0,0-1 0,0 0 0,1 1 0,1-1 0,-1 1 0,2-1 0,-1 11 0,0 0 0,2 0 0,0 0 0,1 0 0,1 0 0,0-1 0,12 35 0,-9-39 0,1 0 0,0-1 0,1 0 0,0 0 0,1 0 0,1-1 0,0-1 0,0 0 0,13 11 0,15 8 0,1-1 0,58 32 0,-34-23 0,-52-32 0,0 0 0,0-1 0,1 0 0,0-1 0,-1 0 0,1-1 0,1-1 0,21 3 0,8-3 0,54-4 0,-27-1 0,-55 3 0,1-1 0,-1 0 0,0-1 0,0-1 0,0-1 0,0 0 0,0 0 0,-1-1 0,0-1 0,0 0 0,0-1 0,16-12 0,-21 13 0,-1 0 0,1-1 0,-2 1 0,1-2 0,-1 1 0,0 0 0,0-1 0,-1 0 0,0-1 0,-1 1 0,0-1 0,0 0 0,-1 0 0,0 0 0,0 0 0,-1 0 0,0-1 0,-1 1 0,0-14 0,-1-3 0,-2 1 0,-1-1 0,-1 1 0,-1 0 0,-1 0 0,-1 1 0,-1 0 0,-1 0 0,-2 0 0,-17-28 0,11 28 0,-1 1 0,-1 0 0,-2 2 0,-22-20 0,22 26 0,0 1 0,-1 1 0,0 1 0,-1 1 0,0 1 0,-44-13 0,61 21 0,-13-3-133,0 1 0,0 1-1,0 1 1,-1 0 0,1 2-1,-23 1 1,32 0-299,-10-1-6394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5T12:00:29.78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265 1 24575,'-8'1'0,"-1"2"0,0-1 0,1 1 0,0 0 0,0 1 0,0 0 0,0 0 0,0 1 0,-10 8 0,3-3 0,4-4 0,0 1 0,0 1 0,0 0 0,1 0 0,1 1 0,-1 0 0,1 1 0,1 0 0,0 1 0,0-1 0,1 1 0,0 1 0,1-1 0,1 1 0,0 0 0,0 1 0,1-1 0,1 1 0,0 0 0,0 0 0,0 26 0,3-1 0,1 0 0,3 1 0,0-1 0,17 60 0,-16-83 0,0 1 0,1-1 0,0-1 0,1 1 0,1-1 0,0 0 0,1-1 0,1 0 0,0 0 0,1-1 0,0-1 0,0 0 0,23 17 0,193 115 0,-220-140 0,0 0 0,1-1 0,-1 1 0,1-1 0,0-1 0,0 1 0,-1-1 0,1-1 0,0 0 0,0 0 0,0 0 0,0-1 0,15-3 0,-1-1 0,0-1 0,0-1 0,33-16 0,-34 14 0,0-1 0,-1-1 0,0-1 0,0 0 0,-1-2 0,-1 0 0,0-1 0,-1-1 0,-1-1 0,-1 0 0,0-1 0,-1-1 0,14-24 0,-20 27 0,-1-1 0,0 0 0,-1 0 0,-1-1 0,0 0 0,2-20 0,-4-4 0,-1-66 0,-2 92 0,0 1 0,-2 0 0,0-1 0,0 1 0,-2 0 0,0 0 0,-10-25 0,11 33 0,0 1 0,-1 0 0,0 1 0,0-1 0,-1 1 0,1 0 0,-1 0 0,0 0 0,-1 0 0,1 1 0,-1 0 0,0 0 0,0 1 0,0-1 0,0 1 0,0 1 0,-1-1 0,1 1 0,-13-2 0,0-2 0,0 0 0,0-1 0,-21-12 0,27 12 0,0 1 0,0 0 0,0 1 0,-1 1 0,0 0 0,0 1 0,0 0 0,-19-1 0,-19 1-140,0-3 0,-57-14 0,72 13-805,11 2-5881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5T11:54:38.19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71 0,'1733'-71'0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5T11:54:41.03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71 0,'1258'-71'0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05T11:54:43.81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0,'42'0,"0"2,64 11,-46-5,2-3,-1-3,62-5,-6 1,111 2,-203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05T11:55:15.97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1,'547'0,"-527"0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5T11:55:17.94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0,'664'96'0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5T11:55:21.89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0,'570'48'0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5T11:55:25.38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0,'712'24'0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5T11:55:28.30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0,'618'46'0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0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3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3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3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2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2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6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8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A4C34-2772-4768-97AE-15E15F471DD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2" Type="http://schemas.openxmlformats.org/officeDocument/2006/relationships/image" Target="../media/image1.emf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24" Type="http://schemas.openxmlformats.org/officeDocument/2006/relationships/image" Target="../media/image12.png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10" Type="http://schemas.openxmlformats.org/officeDocument/2006/relationships/image" Target="../media/image5.png"/><Relationship Id="rId19" Type="http://schemas.openxmlformats.org/officeDocument/2006/relationships/customXml" Target="../ink/ink9.xml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Relationship Id="rId2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customXml" Target="../ink/ink17.xml"/><Relationship Id="rId3" Type="http://schemas.openxmlformats.org/officeDocument/2006/relationships/customXml" Target="../ink/ink12.xml"/><Relationship Id="rId7" Type="http://schemas.openxmlformats.org/officeDocument/2006/relationships/customXml" Target="../ink/ink14.xml"/><Relationship Id="rId12" Type="http://schemas.openxmlformats.org/officeDocument/2006/relationships/image" Target="../media/image18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customXml" Target="../ink/ink16.xml"/><Relationship Id="rId5" Type="http://schemas.openxmlformats.org/officeDocument/2006/relationships/customXml" Target="../ink/ink13.xml"/><Relationship Id="rId10" Type="http://schemas.openxmlformats.org/officeDocument/2006/relationships/image" Target="../media/image17.png"/><Relationship Id="rId4" Type="http://schemas.openxmlformats.org/officeDocument/2006/relationships/image" Target="../media/image14.png"/><Relationship Id="rId9" Type="http://schemas.openxmlformats.org/officeDocument/2006/relationships/customXml" Target="../ink/ink15.xml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BBAF5C-06FE-DC2F-260E-2B433788B9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0271"/>
          <a:stretch>
            <a:fillRect/>
          </a:stretch>
        </p:blipFill>
        <p:spPr>
          <a:xfrm>
            <a:off x="124287" y="244524"/>
            <a:ext cx="8972311" cy="625028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E04C9AA-466A-4E9C-9000-9CA588A76B06}"/>
                  </a:ext>
                </a:extLst>
              </p14:cNvPr>
              <p14:cNvContentPartPr/>
              <p14:nvPr/>
            </p14:nvContentPartPr>
            <p14:xfrm>
              <a:off x="6118308" y="1426747"/>
              <a:ext cx="709920" cy="4284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E04C9AA-466A-4E9C-9000-9CA588A76B0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064308" y="1319107"/>
                <a:ext cx="817560" cy="25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C294E6DA-67FB-FC68-1F4B-BFF881743BD5}"/>
                  </a:ext>
                </a:extLst>
              </p14:cNvPr>
              <p14:cNvContentPartPr/>
              <p14:nvPr/>
            </p14:nvContentPartPr>
            <p14:xfrm>
              <a:off x="7331868" y="1554907"/>
              <a:ext cx="624240" cy="2592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C294E6DA-67FB-FC68-1F4B-BFF881743BD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277868" y="1446907"/>
                <a:ext cx="731880" cy="24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EA8E79DA-6255-2B74-931A-43FF420C59ED}"/>
                  </a:ext>
                </a:extLst>
              </p14:cNvPr>
              <p14:cNvContentPartPr/>
              <p14:nvPr/>
            </p14:nvContentPartPr>
            <p14:xfrm>
              <a:off x="8391708" y="1426747"/>
              <a:ext cx="453240" cy="2592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EA8E79DA-6255-2B74-931A-43FF420C59E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8337708" y="1318747"/>
                <a:ext cx="560880" cy="24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5C1BAB04-6E60-594F-CB6D-9C49FF5421CD}"/>
                  </a:ext>
                </a:extLst>
              </p14:cNvPr>
              <p14:cNvContentPartPr/>
              <p14:nvPr/>
            </p14:nvContentPartPr>
            <p14:xfrm>
              <a:off x="8511228" y="1691707"/>
              <a:ext cx="312120" cy="111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5C1BAB04-6E60-594F-CB6D-9C49FF5421C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457588" y="1583707"/>
                <a:ext cx="419760" cy="22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BC256B82-F9E6-F017-B947-FD88B76EC6C0}"/>
                  </a:ext>
                </a:extLst>
              </p14:cNvPr>
              <p14:cNvContentPartPr/>
              <p14:nvPr/>
            </p14:nvContentPartPr>
            <p14:xfrm>
              <a:off x="6896268" y="2101747"/>
              <a:ext cx="204480" cy="36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BC256B82-F9E6-F017-B947-FD88B76EC6C0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842268" y="1994107"/>
                <a:ext cx="3121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499825E8-C887-F681-EB5A-9D4241219406}"/>
                  </a:ext>
                </a:extLst>
              </p14:cNvPr>
              <p14:cNvContentPartPr/>
              <p14:nvPr/>
            </p14:nvContentPartPr>
            <p14:xfrm>
              <a:off x="6896268" y="2349427"/>
              <a:ext cx="239400" cy="3492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499825E8-C887-F681-EB5A-9D4241219406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842268" y="2241427"/>
                <a:ext cx="347040" cy="250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9E225DD0-B877-5969-C58F-47FA71FCECE9}"/>
                  </a:ext>
                </a:extLst>
              </p14:cNvPr>
              <p14:cNvContentPartPr/>
              <p14:nvPr/>
            </p14:nvContentPartPr>
            <p14:xfrm>
              <a:off x="8323308" y="2221627"/>
              <a:ext cx="205560" cy="1764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9E225DD0-B877-5969-C58F-47FA71FCECE9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8269308" y="2113627"/>
                <a:ext cx="313200" cy="23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E078001C-B59A-67FC-49A1-098B6287E436}"/>
                  </a:ext>
                </a:extLst>
              </p14:cNvPr>
              <p14:cNvContentPartPr/>
              <p14:nvPr/>
            </p14:nvContentPartPr>
            <p14:xfrm>
              <a:off x="5887908" y="2212987"/>
              <a:ext cx="256680" cy="900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E078001C-B59A-67FC-49A1-098B6287E436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833908" y="2104987"/>
                <a:ext cx="364320" cy="2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B73C036B-AB3B-687E-AE0E-44EEE71CB722}"/>
                  </a:ext>
                </a:extLst>
              </p14:cNvPr>
              <p14:cNvContentPartPr/>
              <p14:nvPr/>
            </p14:nvContentPartPr>
            <p14:xfrm>
              <a:off x="7314588" y="2238907"/>
              <a:ext cx="222840" cy="16920"/>
            </p14:xfrm>
          </p:contentPart>
        </mc:Choice>
        <mc:Fallback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B73C036B-AB3B-687E-AE0E-44EEE71CB722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7260588" y="2130907"/>
                <a:ext cx="330480" cy="23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0DD4A05-841C-2009-5311-58B376B17D0E}"/>
                  </a:ext>
                </a:extLst>
              </p14:cNvPr>
              <p14:cNvContentPartPr/>
              <p14:nvPr/>
            </p14:nvContentPartPr>
            <p14:xfrm>
              <a:off x="8306388" y="5015947"/>
              <a:ext cx="239400" cy="2628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0DD4A05-841C-2009-5311-58B376B17D0E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8252388" y="4907947"/>
                <a:ext cx="347040" cy="24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FA6A43A6-6D7C-CBC6-44A9-2A478FC9C194}"/>
                  </a:ext>
                </a:extLst>
              </p14:cNvPr>
              <p14:cNvContentPartPr/>
              <p14:nvPr/>
            </p14:nvContentPartPr>
            <p14:xfrm>
              <a:off x="6938748" y="4315027"/>
              <a:ext cx="136440" cy="900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FA6A43A6-6D7C-CBC6-44A9-2A478FC9C194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6884748" y="4207027"/>
                <a:ext cx="244080" cy="224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6025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DE99C8-8458-9C04-E017-3EA31DC7C50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8" r="39732" b="14794"/>
          <a:stretch>
            <a:fillRect/>
          </a:stretch>
        </p:blipFill>
        <p:spPr>
          <a:xfrm>
            <a:off x="106135" y="53187"/>
            <a:ext cx="6328847" cy="675234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30AB8FF-04C2-FD39-E1A8-D7D40A0E5871}"/>
              </a:ext>
            </a:extLst>
          </p:cNvPr>
          <p:cNvSpPr txBox="1"/>
          <p:nvPr/>
        </p:nvSpPr>
        <p:spPr>
          <a:xfrm>
            <a:off x="4190612" y="229059"/>
            <a:ext cx="182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/>
              </a:rPr>
              <a:t>April 28, 2026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22240E19-7036-D038-2347-B8319CAE9B20}"/>
                  </a:ext>
                </a:extLst>
              </p14:cNvPr>
              <p14:cNvContentPartPr/>
              <p14:nvPr/>
            </p14:nvContentPartPr>
            <p14:xfrm>
              <a:off x="5836428" y="2939467"/>
              <a:ext cx="205560" cy="3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22240E19-7036-D038-2347-B8319CAE9B2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782428" y="2831467"/>
                <a:ext cx="3132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63EB9373-CD97-373D-ED5B-1193774DAC2C}"/>
                  </a:ext>
                </a:extLst>
              </p14:cNvPr>
              <p14:cNvContentPartPr/>
              <p14:nvPr/>
            </p14:nvContentPartPr>
            <p14:xfrm>
              <a:off x="5845068" y="6593827"/>
              <a:ext cx="132840" cy="208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63EB9373-CD97-373D-ED5B-1193774DAC2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791428" y="6485827"/>
                <a:ext cx="240480" cy="23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EF9E4342-1F4D-0F61-844E-034184A9C5B3}"/>
                  </a:ext>
                </a:extLst>
              </p14:cNvPr>
              <p14:cNvContentPartPr/>
              <p14:nvPr/>
            </p14:nvContentPartPr>
            <p14:xfrm>
              <a:off x="5853348" y="6272347"/>
              <a:ext cx="127800" cy="36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EF9E4342-1F4D-0F61-844E-034184A9C5B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799708" y="6164347"/>
                <a:ext cx="2354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E62430E0-B2BC-B8A5-4197-33C41DEC4AD0}"/>
                  </a:ext>
                </a:extLst>
              </p14:cNvPr>
              <p14:cNvContentPartPr/>
              <p14:nvPr/>
            </p14:nvContentPartPr>
            <p14:xfrm>
              <a:off x="5323788" y="6485905"/>
              <a:ext cx="360" cy="36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E62430E0-B2BC-B8A5-4197-33C41DEC4AD0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317668" y="6479785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19" name="Oval 18">
            <a:extLst>
              <a:ext uri="{FF2B5EF4-FFF2-40B4-BE49-F238E27FC236}">
                <a16:creationId xmlns:a16="http://schemas.microsoft.com/office/drawing/2014/main" id="{4B960D45-8A2F-4986-846A-9BB15A3D5C26}"/>
              </a:ext>
            </a:extLst>
          </p:cNvPr>
          <p:cNvSpPr/>
          <p:nvPr/>
        </p:nvSpPr>
        <p:spPr>
          <a:xfrm>
            <a:off x="5011560" y="6436440"/>
            <a:ext cx="365760" cy="365760"/>
          </a:xfrm>
          <a:prstGeom prst="ellipse">
            <a:avLst/>
          </a:prstGeom>
          <a:solidFill>
            <a:srgbClr val="000000">
              <a:alpha val="5000"/>
            </a:srgbClr>
          </a:solidFill>
          <a:ln w="12600"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3718ACD-6565-494A-9E38-A152CEEB050A}"/>
              </a:ext>
            </a:extLst>
          </p:cNvPr>
          <p:cNvSpPr/>
          <p:nvPr/>
        </p:nvSpPr>
        <p:spPr>
          <a:xfrm>
            <a:off x="3944160" y="6395040"/>
            <a:ext cx="474016" cy="462960"/>
          </a:xfrm>
          <a:prstGeom prst="ellipse">
            <a:avLst/>
          </a:prstGeom>
          <a:solidFill>
            <a:srgbClr val="000000">
              <a:alpha val="5000"/>
            </a:srgbClr>
          </a:solidFill>
          <a:ln w="12600"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en-US">
              <a:solidFill>
                <a:srgbClr val="000000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48FB5FEF-83B5-A0A7-DE82-FF2B5FB846D6}"/>
                  </a:ext>
                </a:extLst>
              </p14:cNvPr>
              <p14:cNvContentPartPr/>
              <p14:nvPr/>
            </p14:nvContentPartPr>
            <p14:xfrm>
              <a:off x="4032108" y="5681227"/>
              <a:ext cx="352800" cy="28512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48FB5FEF-83B5-A0A7-DE82-FF2B5FB846D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025988" y="5675107"/>
                <a:ext cx="365040" cy="297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F7C984DC-8FF1-09ED-8C8B-EFC2CE9E7F30}"/>
                  </a:ext>
                </a:extLst>
              </p14:cNvPr>
              <p14:cNvContentPartPr/>
              <p14:nvPr/>
            </p14:nvContentPartPr>
            <p14:xfrm>
              <a:off x="5040468" y="5665387"/>
              <a:ext cx="343800" cy="33336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F7C984DC-8FF1-09ED-8C8B-EFC2CE9E7F30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034348" y="5659267"/>
                <a:ext cx="356040" cy="345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2401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04AAA35F0F614087CF1ECFB2AFE122" ma:contentTypeVersion="13" ma:contentTypeDescription="Create a new document." ma:contentTypeScope="" ma:versionID="9a541cbda7c49ffa77c6bc4890db494d">
  <xsd:schema xmlns:xsd="http://www.w3.org/2001/XMLSchema" xmlns:xs="http://www.w3.org/2001/XMLSchema" xmlns:p="http://schemas.microsoft.com/office/2006/metadata/properties" xmlns:ns2="af40fde9-8fdd-45e0-a97f-b584dcfcfdff" xmlns:ns3="72e4aea2-360e-4200-9f06-d77e4650b4b9" targetNamespace="http://schemas.microsoft.com/office/2006/metadata/properties" ma:root="true" ma:fieldsID="afa5bc39dde4abfce910b964b0145d4d" ns2:_="" ns3:_="">
    <xsd:import namespace="af40fde9-8fdd-45e0-a97f-b584dcfcfdff"/>
    <xsd:import namespace="72e4aea2-360e-4200-9f06-d77e4650b4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40fde9-8fdd-45e0-a97f-b584dcfcfd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acdc01d-d3e1-4535-b228-a496138447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e4aea2-360e-4200-9f06-d77e4650b4b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4cfda85-6597-4813-823c-767112a03749}" ma:internalName="TaxCatchAll" ma:showField="CatchAllData" ma:web="72e4aea2-360e-4200-9f06-d77e4650b4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f40fde9-8fdd-45e0-a97f-b584dcfcfdff">
      <Terms xmlns="http://schemas.microsoft.com/office/infopath/2007/PartnerControls"/>
    </lcf76f155ced4ddcb4097134ff3c332f>
    <TaxCatchAll xmlns="72e4aea2-360e-4200-9f06-d77e4650b4b9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52D5D6-C80B-4EEE-96A1-C44DC1B9EB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40fde9-8fdd-45e0-a97f-b584dcfcfdff"/>
    <ds:schemaRef ds:uri="72e4aea2-360e-4200-9f06-d77e4650b4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348B18-0D38-4D42-A57E-F376A83E4A47}">
  <ds:schemaRefs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72e4aea2-360e-4200-9f06-d77e4650b4b9"/>
    <ds:schemaRef ds:uri="af40fde9-8fdd-45e0-a97f-b584dcfcfdff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0D7CB52-FF89-46F5-9AAC-49ADA46ED2F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301395</TotalTime>
  <Words>4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Catholic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Bishop, Andrew</dc:creator>
  <cp:lastModifiedBy>Stehlik, MD Edward A</cp:lastModifiedBy>
  <cp:revision>425</cp:revision>
  <cp:lastPrinted>2021-05-04T17:19:47Z</cp:lastPrinted>
  <dcterms:created xsi:type="dcterms:W3CDTF">2021-04-09T15:57:36Z</dcterms:created>
  <dcterms:modified xsi:type="dcterms:W3CDTF">2026-05-05T12:00:32Z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0x0101007404AAA35F0F614087CF1ECFB2AFE122</vt:lpwstr>
  </property>
</Properties>
</file>