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  <p:sldId id="262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AF2F18-E33A-40BA-B677-FC3FBC7F7D6F}" v="16" dt="2026-04-14T13:37:24.7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hlik, MD Edward A" userId="ffc12767-048f-4f00-a8ef-32f9dc233c54" providerId="ADAL" clId="{784BD900-37D0-4FF3-9823-977267A4493A}"/>
    <pc:docChg chg="custSel delSld modSld">
      <pc:chgData name="Stehlik, MD Edward A" userId="ffc12767-048f-4f00-a8ef-32f9dc233c54" providerId="ADAL" clId="{784BD900-37D0-4FF3-9823-977267A4493A}" dt="2026-04-14T13:38:26.813" v="51" actId="9405"/>
      <pc:docMkLst>
        <pc:docMk/>
      </pc:docMkLst>
      <pc:sldChg chg="addSp delSp modSp mod">
        <pc:chgData name="Stehlik, MD Edward A" userId="ffc12767-048f-4f00-a8ef-32f9dc233c54" providerId="ADAL" clId="{784BD900-37D0-4FF3-9823-977267A4493A}" dt="2026-04-14T13:34:49.740" v="33" actId="9405"/>
        <pc:sldMkLst>
          <pc:docMk/>
          <pc:sldMk cId="2946025423" sldId="261"/>
        </pc:sldMkLst>
        <pc:picChg chg="del">
          <ac:chgData name="Stehlik, MD Edward A" userId="ffc12767-048f-4f00-a8ef-32f9dc233c54" providerId="ADAL" clId="{784BD900-37D0-4FF3-9823-977267A4493A}" dt="2026-04-14T13:32:47.190" v="1" actId="478"/>
          <ac:picMkLst>
            <pc:docMk/>
            <pc:sldMk cId="2946025423" sldId="261"/>
            <ac:picMk id="5" creationId="{11661AD5-1818-DF94-00EF-9F94FE070B78}"/>
          </ac:picMkLst>
        </pc:picChg>
        <pc:picChg chg="mod modCrop">
          <ac:chgData name="Stehlik, MD Edward A" userId="ffc12767-048f-4f00-a8ef-32f9dc233c54" providerId="ADAL" clId="{784BD900-37D0-4FF3-9823-977267A4493A}" dt="2026-04-14T13:33:20.597" v="4" actId="14100"/>
          <ac:picMkLst>
            <pc:docMk/>
            <pc:sldMk cId="2946025423" sldId="261"/>
            <ac:picMk id="6" creationId="{493B433C-4CC7-1CAE-D05D-D4FB121DF1B2}"/>
          </ac:picMkLst>
        </pc:picChg>
        <pc:inkChg chg="add del">
          <ac:chgData name="Stehlik, MD Edward A" userId="ffc12767-048f-4f00-a8ef-32f9dc233c54" providerId="ADAL" clId="{784BD900-37D0-4FF3-9823-977267A4493A}" dt="2026-04-14T13:33:31.186" v="6"/>
          <ac:inkMkLst>
            <pc:docMk/>
            <pc:sldMk cId="2946025423" sldId="261"/>
            <ac:inkMk id="2" creationId="{2A634EC8-5BFC-2FCA-998F-B3C93D7F0254}"/>
          </ac:inkMkLst>
        </pc:inkChg>
        <pc:inkChg chg="add del">
          <ac:chgData name="Stehlik, MD Edward A" userId="ffc12767-048f-4f00-a8ef-32f9dc233c54" providerId="ADAL" clId="{784BD900-37D0-4FF3-9823-977267A4493A}" dt="2026-04-14T13:33:53.885" v="14"/>
          <ac:inkMkLst>
            <pc:docMk/>
            <pc:sldMk cId="2946025423" sldId="261"/>
            <ac:inkMk id="3" creationId="{05C268A6-D76F-412F-B3CF-C5BDF70E698A}"/>
          </ac:inkMkLst>
        </pc:inkChg>
        <pc:inkChg chg="add del">
          <ac:chgData name="Stehlik, MD Edward A" userId="ffc12767-048f-4f00-a8ef-32f9dc233c54" providerId="ADAL" clId="{784BD900-37D0-4FF3-9823-977267A4493A}" dt="2026-04-14T13:33:37.210" v="8"/>
          <ac:inkMkLst>
            <pc:docMk/>
            <pc:sldMk cId="2946025423" sldId="261"/>
            <ac:inkMk id="7" creationId="{E9C682C5-28EB-99CC-6502-AB1123EAF797}"/>
          </ac:inkMkLst>
        </pc:inkChg>
        <pc:inkChg chg="add del mod">
          <ac:chgData name="Stehlik, MD Edward A" userId="ffc12767-048f-4f00-a8ef-32f9dc233c54" providerId="ADAL" clId="{784BD900-37D0-4FF3-9823-977267A4493A}" dt="2026-04-14T13:33:55.557" v="16"/>
          <ac:inkMkLst>
            <pc:docMk/>
            <pc:sldMk cId="2946025423" sldId="261"/>
            <ac:inkMk id="8" creationId="{D999A573-BC72-02E7-5CFE-F6401A8B4BF5}"/>
          </ac:inkMkLst>
        </pc:inkChg>
        <pc:inkChg chg="add del">
          <ac:chgData name="Stehlik, MD Edward A" userId="ffc12767-048f-4f00-a8ef-32f9dc233c54" providerId="ADAL" clId="{784BD900-37D0-4FF3-9823-977267A4493A}" dt="2026-04-14T13:33:40.672" v="11"/>
          <ac:inkMkLst>
            <pc:docMk/>
            <pc:sldMk cId="2946025423" sldId="261"/>
            <ac:inkMk id="9" creationId="{DDC0CE56-FEBA-D454-8078-039D0B845290}"/>
          </ac:inkMkLst>
        </pc:inkChg>
        <pc:inkChg chg="add del">
          <ac:chgData name="Stehlik, MD Edward A" userId="ffc12767-048f-4f00-a8ef-32f9dc233c54" providerId="ADAL" clId="{784BD900-37D0-4FF3-9823-977267A4493A}" dt="2026-04-14T13:33:55.556" v="15"/>
          <ac:inkMkLst>
            <pc:docMk/>
            <pc:sldMk cId="2946025423" sldId="261"/>
            <ac:inkMk id="10" creationId="{6D8D5B1B-F024-DD93-50C0-862FFC2F8E8E}"/>
          </ac:inkMkLst>
        </pc:inkChg>
        <pc:inkChg chg="add del">
          <ac:chgData name="Stehlik, MD Edward A" userId="ffc12767-048f-4f00-a8ef-32f9dc233c54" providerId="ADAL" clId="{784BD900-37D0-4FF3-9823-977267A4493A}" dt="2026-04-14T13:33:46.058" v="13"/>
          <ac:inkMkLst>
            <pc:docMk/>
            <pc:sldMk cId="2946025423" sldId="261"/>
            <ac:inkMk id="11" creationId="{387702AA-6679-E985-D0A5-3BE9AC167A09}"/>
          </ac:inkMkLst>
        </pc:inkChg>
        <pc:inkChg chg="add del">
          <ac:chgData name="Stehlik, MD Edward A" userId="ffc12767-048f-4f00-a8ef-32f9dc233c54" providerId="ADAL" clId="{784BD900-37D0-4FF3-9823-977267A4493A}" dt="2026-04-14T13:33:56.549" v="17"/>
          <ac:inkMkLst>
            <pc:docMk/>
            <pc:sldMk cId="2946025423" sldId="261"/>
            <ac:inkMk id="12" creationId="{9014F4F9-D48A-10B3-EA86-125675B73630}"/>
          </ac:inkMkLst>
        </pc:inkChg>
        <pc:inkChg chg="add del">
          <ac:chgData name="Stehlik, MD Edward A" userId="ffc12767-048f-4f00-a8ef-32f9dc233c54" providerId="ADAL" clId="{784BD900-37D0-4FF3-9823-977267A4493A}" dt="2026-04-14T13:34:04.522" v="19"/>
          <ac:inkMkLst>
            <pc:docMk/>
            <pc:sldMk cId="2946025423" sldId="261"/>
            <ac:inkMk id="13" creationId="{7ABD939C-7983-127D-CB98-D0983DFF9C8E}"/>
          </ac:inkMkLst>
        </pc:inkChg>
        <pc:inkChg chg="add">
          <ac:chgData name="Stehlik, MD Edward A" userId="ffc12767-048f-4f00-a8ef-32f9dc233c54" providerId="ADAL" clId="{784BD900-37D0-4FF3-9823-977267A4493A}" dt="2026-04-14T13:34:04.522" v="19"/>
          <ac:inkMkLst>
            <pc:docMk/>
            <pc:sldMk cId="2946025423" sldId="261"/>
            <ac:inkMk id="14" creationId="{3C0FC00D-D461-EC22-2097-CBCB65359158}"/>
          </ac:inkMkLst>
        </pc:inkChg>
        <pc:inkChg chg="add del">
          <ac:chgData name="Stehlik, MD Edward A" userId="ffc12767-048f-4f00-a8ef-32f9dc233c54" providerId="ADAL" clId="{784BD900-37D0-4FF3-9823-977267A4493A}" dt="2026-04-14T13:34:06.909" v="21"/>
          <ac:inkMkLst>
            <pc:docMk/>
            <pc:sldMk cId="2946025423" sldId="261"/>
            <ac:inkMk id="15" creationId="{EFDBACF6-DD19-A911-0468-9462018EC982}"/>
          </ac:inkMkLst>
        </pc:inkChg>
        <pc:inkChg chg="add">
          <ac:chgData name="Stehlik, MD Edward A" userId="ffc12767-048f-4f00-a8ef-32f9dc233c54" providerId="ADAL" clId="{784BD900-37D0-4FF3-9823-977267A4493A}" dt="2026-04-14T13:34:06.909" v="21"/>
          <ac:inkMkLst>
            <pc:docMk/>
            <pc:sldMk cId="2946025423" sldId="261"/>
            <ac:inkMk id="16" creationId="{2B2D3D1F-4012-E086-BF66-77F5543B7D5F}"/>
          </ac:inkMkLst>
        </pc:inkChg>
        <pc:inkChg chg="add">
          <ac:chgData name="Stehlik, MD Edward A" userId="ffc12767-048f-4f00-a8ef-32f9dc233c54" providerId="ADAL" clId="{784BD900-37D0-4FF3-9823-977267A4493A}" dt="2026-04-14T13:34:10.312" v="22" actId="9405"/>
          <ac:inkMkLst>
            <pc:docMk/>
            <pc:sldMk cId="2946025423" sldId="261"/>
            <ac:inkMk id="17" creationId="{BC13BBE6-E243-1FC5-3954-1318DBCFF204}"/>
          </ac:inkMkLst>
        </pc:inkChg>
        <pc:inkChg chg="add">
          <ac:chgData name="Stehlik, MD Edward A" userId="ffc12767-048f-4f00-a8ef-32f9dc233c54" providerId="ADAL" clId="{784BD900-37D0-4FF3-9823-977267A4493A}" dt="2026-04-14T13:34:20.884" v="23" actId="9405"/>
          <ac:inkMkLst>
            <pc:docMk/>
            <pc:sldMk cId="2946025423" sldId="261"/>
            <ac:inkMk id="18" creationId="{4C1ADB18-699B-05D6-CDEC-8148FA62F352}"/>
          </ac:inkMkLst>
        </pc:inkChg>
        <pc:inkChg chg="add del">
          <ac:chgData name="Stehlik, MD Edward A" userId="ffc12767-048f-4f00-a8ef-32f9dc233c54" providerId="ADAL" clId="{784BD900-37D0-4FF3-9823-977267A4493A}" dt="2026-04-14T13:34:23.814" v="25"/>
          <ac:inkMkLst>
            <pc:docMk/>
            <pc:sldMk cId="2946025423" sldId="261"/>
            <ac:inkMk id="19" creationId="{3CD408D8-4AED-A8F7-8CB0-F7D8C4D7A4BB}"/>
          </ac:inkMkLst>
        </pc:inkChg>
        <pc:inkChg chg="add">
          <ac:chgData name="Stehlik, MD Edward A" userId="ffc12767-048f-4f00-a8ef-32f9dc233c54" providerId="ADAL" clId="{784BD900-37D0-4FF3-9823-977267A4493A}" dt="2026-04-14T13:34:23.814" v="25"/>
          <ac:inkMkLst>
            <pc:docMk/>
            <pc:sldMk cId="2946025423" sldId="261"/>
            <ac:inkMk id="20" creationId="{2FACAB91-1068-2B14-7D85-1B21503E9658}"/>
          </ac:inkMkLst>
        </pc:inkChg>
        <pc:inkChg chg="add">
          <ac:chgData name="Stehlik, MD Edward A" userId="ffc12767-048f-4f00-a8ef-32f9dc233c54" providerId="ADAL" clId="{784BD900-37D0-4FF3-9823-977267A4493A}" dt="2026-04-14T13:34:26.456" v="26" actId="9405"/>
          <ac:inkMkLst>
            <pc:docMk/>
            <pc:sldMk cId="2946025423" sldId="261"/>
            <ac:inkMk id="21" creationId="{0A5F75C0-47D3-4009-3768-5458B5C37C5C}"/>
          </ac:inkMkLst>
        </pc:inkChg>
        <pc:inkChg chg="add">
          <ac:chgData name="Stehlik, MD Edward A" userId="ffc12767-048f-4f00-a8ef-32f9dc233c54" providerId="ADAL" clId="{784BD900-37D0-4FF3-9823-977267A4493A}" dt="2026-04-14T13:34:28.584" v="27" actId="9405"/>
          <ac:inkMkLst>
            <pc:docMk/>
            <pc:sldMk cId="2946025423" sldId="261"/>
            <ac:inkMk id="22" creationId="{D91E2660-0AF1-30A6-D918-05AF104C688B}"/>
          </ac:inkMkLst>
        </pc:inkChg>
        <pc:inkChg chg="add del">
          <ac:chgData name="Stehlik, MD Edward A" userId="ffc12767-048f-4f00-a8ef-32f9dc233c54" providerId="ADAL" clId="{784BD900-37D0-4FF3-9823-977267A4493A}" dt="2026-04-14T13:34:30.802" v="29"/>
          <ac:inkMkLst>
            <pc:docMk/>
            <pc:sldMk cId="2946025423" sldId="261"/>
            <ac:inkMk id="23" creationId="{363ED8A9-CAB0-580F-C349-22EFADCBACB5}"/>
          </ac:inkMkLst>
        </pc:inkChg>
        <pc:inkChg chg="add">
          <ac:chgData name="Stehlik, MD Edward A" userId="ffc12767-048f-4f00-a8ef-32f9dc233c54" providerId="ADAL" clId="{784BD900-37D0-4FF3-9823-977267A4493A}" dt="2026-04-14T13:34:30.802" v="29"/>
          <ac:inkMkLst>
            <pc:docMk/>
            <pc:sldMk cId="2946025423" sldId="261"/>
            <ac:inkMk id="24" creationId="{80509F1E-173C-E3A9-4DEE-C337784935A3}"/>
          </ac:inkMkLst>
        </pc:inkChg>
        <pc:inkChg chg="add">
          <ac:chgData name="Stehlik, MD Edward A" userId="ffc12767-048f-4f00-a8ef-32f9dc233c54" providerId="ADAL" clId="{784BD900-37D0-4FF3-9823-977267A4493A}" dt="2026-04-14T13:34:37.967" v="30" actId="9405"/>
          <ac:inkMkLst>
            <pc:docMk/>
            <pc:sldMk cId="2946025423" sldId="261"/>
            <ac:inkMk id="25" creationId="{0E324AB5-DECF-50CA-6C2B-56A747A10E9C}"/>
          </ac:inkMkLst>
        </pc:inkChg>
        <pc:inkChg chg="add">
          <ac:chgData name="Stehlik, MD Edward A" userId="ffc12767-048f-4f00-a8ef-32f9dc233c54" providerId="ADAL" clId="{784BD900-37D0-4FF3-9823-977267A4493A}" dt="2026-04-14T13:34:39.974" v="31" actId="9405"/>
          <ac:inkMkLst>
            <pc:docMk/>
            <pc:sldMk cId="2946025423" sldId="261"/>
            <ac:inkMk id="26" creationId="{FF7E625D-82F8-F2C3-B124-52AD4F1A7971}"/>
          </ac:inkMkLst>
        </pc:inkChg>
        <pc:inkChg chg="add">
          <ac:chgData name="Stehlik, MD Edward A" userId="ffc12767-048f-4f00-a8ef-32f9dc233c54" providerId="ADAL" clId="{784BD900-37D0-4FF3-9823-977267A4493A}" dt="2026-04-14T13:34:42.360" v="32" actId="9405"/>
          <ac:inkMkLst>
            <pc:docMk/>
            <pc:sldMk cId="2946025423" sldId="261"/>
            <ac:inkMk id="27" creationId="{40E03523-8A99-EBDA-0F83-622D48F078D9}"/>
          </ac:inkMkLst>
        </pc:inkChg>
        <pc:inkChg chg="add">
          <ac:chgData name="Stehlik, MD Edward A" userId="ffc12767-048f-4f00-a8ef-32f9dc233c54" providerId="ADAL" clId="{784BD900-37D0-4FF3-9823-977267A4493A}" dt="2026-04-14T13:34:49.740" v="33" actId="9405"/>
          <ac:inkMkLst>
            <pc:docMk/>
            <pc:sldMk cId="2946025423" sldId="261"/>
            <ac:inkMk id="28" creationId="{89358063-0539-536E-0DFD-F4D0F5B6FBED}"/>
          </ac:inkMkLst>
        </pc:inkChg>
      </pc:sldChg>
      <pc:sldChg chg="addSp delSp modSp mod">
        <pc:chgData name="Stehlik, MD Edward A" userId="ffc12767-048f-4f00-a8ef-32f9dc233c54" providerId="ADAL" clId="{784BD900-37D0-4FF3-9823-977267A4493A}" dt="2026-04-14T13:38:26.813" v="51" actId="9405"/>
        <pc:sldMkLst>
          <pc:docMk/>
          <pc:sldMk cId="3472401438" sldId="262"/>
        </pc:sldMkLst>
        <pc:picChg chg="mod modCrop">
          <ac:chgData name="Stehlik, MD Edward A" userId="ffc12767-048f-4f00-a8ef-32f9dc233c54" providerId="ADAL" clId="{784BD900-37D0-4FF3-9823-977267A4493A}" dt="2026-04-14T13:36:11.316" v="36" actId="14100"/>
          <ac:picMkLst>
            <pc:docMk/>
            <pc:sldMk cId="3472401438" sldId="262"/>
            <ac:picMk id="2" creationId="{F3A17564-1579-4557-A7B6-B0BF42B29DB8}"/>
          </ac:picMkLst>
        </pc:picChg>
        <pc:inkChg chg="add del">
          <ac:chgData name="Stehlik, MD Edward A" userId="ffc12767-048f-4f00-a8ef-32f9dc233c54" providerId="ADAL" clId="{784BD900-37D0-4FF3-9823-977267A4493A}" dt="2026-04-14T13:36:51.703" v="38"/>
          <ac:inkMkLst>
            <pc:docMk/>
            <pc:sldMk cId="3472401438" sldId="262"/>
            <ac:inkMk id="3" creationId="{59F1B742-5180-F546-F05B-440A415CB18A}"/>
          </ac:inkMkLst>
        </pc:inkChg>
        <pc:inkChg chg="add">
          <ac:chgData name="Stehlik, MD Edward A" userId="ffc12767-048f-4f00-a8ef-32f9dc233c54" providerId="ADAL" clId="{784BD900-37D0-4FF3-9823-977267A4493A}" dt="2026-04-14T13:36:51.703" v="38"/>
          <ac:inkMkLst>
            <pc:docMk/>
            <pc:sldMk cId="3472401438" sldId="262"/>
            <ac:inkMk id="5" creationId="{9586E307-0B05-9B49-D7C7-A2A5CE763D3C}"/>
          </ac:inkMkLst>
        </pc:inkChg>
        <pc:inkChg chg="add">
          <ac:chgData name="Stehlik, MD Edward A" userId="ffc12767-048f-4f00-a8ef-32f9dc233c54" providerId="ADAL" clId="{784BD900-37D0-4FF3-9823-977267A4493A}" dt="2026-04-14T13:37:01.061" v="39" actId="9405"/>
          <ac:inkMkLst>
            <pc:docMk/>
            <pc:sldMk cId="3472401438" sldId="262"/>
            <ac:inkMk id="6" creationId="{ECA6D9B7-2F49-D6A6-4132-4B814FDA8A06}"/>
          </ac:inkMkLst>
        </pc:inkChg>
        <pc:inkChg chg="add">
          <ac:chgData name="Stehlik, MD Edward A" userId="ffc12767-048f-4f00-a8ef-32f9dc233c54" providerId="ADAL" clId="{784BD900-37D0-4FF3-9823-977267A4493A}" dt="2026-04-14T13:37:03.850" v="40" actId="9405"/>
          <ac:inkMkLst>
            <pc:docMk/>
            <pc:sldMk cId="3472401438" sldId="262"/>
            <ac:inkMk id="7" creationId="{A861F6AE-DB48-A260-E3BB-BC6BE4171B03}"/>
          </ac:inkMkLst>
        </pc:inkChg>
        <pc:inkChg chg="add del">
          <ac:chgData name="Stehlik, MD Edward A" userId="ffc12767-048f-4f00-a8ef-32f9dc233c54" providerId="ADAL" clId="{784BD900-37D0-4FF3-9823-977267A4493A}" dt="2026-04-14T13:37:09.918" v="42"/>
          <ac:inkMkLst>
            <pc:docMk/>
            <pc:sldMk cId="3472401438" sldId="262"/>
            <ac:inkMk id="8" creationId="{A591CE3F-AD84-B7C2-8C7D-937E766E2312}"/>
          </ac:inkMkLst>
        </pc:inkChg>
        <pc:inkChg chg="add">
          <ac:chgData name="Stehlik, MD Edward A" userId="ffc12767-048f-4f00-a8ef-32f9dc233c54" providerId="ADAL" clId="{784BD900-37D0-4FF3-9823-977267A4493A}" dt="2026-04-14T13:37:09.918" v="42"/>
          <ac:inkMkLst>
            <pc:docMk/>
            <pc:sldMk cId="3472401438" sldId="262"/>
            <ac:inkMk id="9" creationId="{481F06E6-40C6-AFFA-65C3-FEC37E4A06AB}"/>
          </ac:inkMkLst>
        </pc:inkChg>
        <pc:inkChg chg="add">
          <ac:chgData name="Stehlik, MD Edward A" userId="ffc12767-048f-4f00-a8ef-32f9dc233c54" providerId="ADAL" clId="{784BD900-37D0-4FF3-9823-977267A4493A}" dt="2026-04-14T13:37:17.642" v="43" actId="9405"/>
          <ac:inkMkLst>
            <pc:docMk/>
            <pc:sldMk cId="3472401438" sldId="262"/>
            <ac:inkMk id="10" creationId="{FB4736EE-167F-3282-537B-60C26705C88A}"/>
          </ac:inkMkLst>
        </pc:inkChg>
        <pc:inkChg chg="add del">
          <ac:chgData name="Stehlik, MD Edward A" userId="ffc12767-048f-4f00-a8ef-32f9dc233c54" providerId="ADAL" clId="{784BD900-37D0-4FF3-9823-977267A4493A}" dt="2026-04-14T13:37:24.773" v="45"/>
          <ac:inkMkLst>
            <pc:docMk/>
            <pc:sldMk cId="3472401438" sldId="262"/>
            <ac:inkMk id="11" creationId="{58FCD360-8165-115A-65B8-61F9EB9DDE58}"/>
          </ac:inkMkLst>
        </pc:inkChg>
        <pc:inkChg chg="add">
          <ac:chgData name="Stehlik, MD Edward A" userId="ffc12767-048f-4f00-a8ef-32f9dc233c54" providerId="ADAL" clId="{784BD900-37D0-4FF3-9823-977267A4493A}" dt="2026-04-14T13:37:24.773" v="45"/>
          <ac:inkMkLst>
            <pc:docMk/>
            <pc:sldMk cId="3472401438" sldId="262"/>
            <ac:inkMk id="12" creationId="{7821F9C4-DC4D-0513-69DB-E916F599EEF6}"/>
          </ac:inkMkLst>
        </pc:inkChg>
        <pc:inkChg chg="add">
          <ac:chgData name="Stehlik, MD Edward A" userId="ffc12767-048f-4f00-a8ef-32f9dc233c54" providerId="ADAL" clId="{784BD900-37D0-4FF3-9823-977267A4493A}" dt="2026-04-14T13:37:40.911" v="46" actId="9405"/>
          <ac:inkMkLst>
            <pc:docMk/>
            <pc:sldMk cId="3472401438" sldId="262"/>
            <ac:inkMk id="13" creationId="{B256B744-D82C-C237-8CCA-7621B45B2C48}"/>
          </ac:inkMkLst>
        </pc:inkChg>
        <pc:inkChg chg="add">
          <ac:chgData name="Stehlik, MD Edward A" userId="ffc12767-048f-4f00-a8ef-32f9dc233c54" providerId="ADAL" clId="{784BD900-37D0-4FF3-9823-977267A4493A}" dt="2026-04-14T13:37:43.057" v="47" actId="9405"/>
          <ac:inkMkLst>
            <pc:docMk/>
            <pc:sldMk cId="3472401438" sldId="262"/>
            <ac:inkMk id="14" creationId="{42203256-D9F8-A50F-8469-EFB69BC2BEC3}"/>
          </ac:inkMkLst>
        </pc:inkChg>
        <pc:inkChg chg="add">
          <ac:chgData name="Stehlik, MD Edward A" userId="ffc12767-048f-4f00-a8ef-32f9dc233c54" providerId="ADAL" clId="{784BD900-37D0-4FF3-9823-977267A4493A}" dt="2026-04-14T13:37:57.040" v="48" actId="9405"/>
          <ac:inkMkLst>
            <pc:docMk/>
            <pc:sldMk cId="3472401438" sldId="262"/>
            <ac:inkMk id="15" creationId="{3CDB87E8-4FF9-0546-8DC9-EF0D04B2D496}"/>
          </ac:inkMkLst>
        </pc:inkChg>
        <pc:inkChg chg="add">
          <ac:chgData name="Stehlik, MD Edward A" userId="ffc12767-048f-4f00-a8ef-32f9dc233c54" providerId="ADAL" clId="{784BD900-37D0-4FF3-9823-977267A4493A}" dt="2026-04-14T13:38:01.157" v="49" actId="9405"/>
          <ac:inkMkLst>
            <pc:docMk/>
            <pc:sldMk cId="3472401438" sldId="262"/>
            <ac:inkMk id="16" creationId="{CF4AE4E1-00F7-69A3-6761-E9676AFE0B1A}"/>
          </ac:inkMkLst>
        </pc:inkChg>
        <pc:inkChg chg="add">
          <ac:chgData name="Stehlik, MD Edward A" userId="ffc12767-048f-4f00-a8ef-32f9dc233c54" providerId="ADAL" clId="{784BD900-37D0-4FF3-9823-977267A4493A}" dt="2026-04-14T13:38:04.237" v="50" actId="9405"/>
          <ac:inkMkLst>
            <pc:docMk/>
            <pc:sldMk cId="3472401438" sldId="262"/>
            <ac:inkMk id="17" creationId="{E0BAA12F-0F86-086B-8ED2-A7BAF4D2107E}"/>
          </ac:inkMkLst>
        </pc:inkChg>
        <pc:inkChg chg="add">
          <ac:chgData name="Stehlik, MD Edward A" userId="ffc12767-048f-4f00-a8ef-32f9dc233c54" providerId="ADAL" clId="{784BD900-37D0-4FF3-9823-977267A4493A}" dt="2026-04-14T13:38:26.813" v="51" actId="9405"/>
          <ac:inkMkLst>
            <pc:docMk/>
            <pc:sldMk cId="3472401438" sldId="262"/>
            <ac:inkMk id="18" creationId="{4E4B5E9F-8CBF-01DA-91A2-DCAA955BC425}"/>
          </ac:inkMkLst>
        </pc:inkChg>
      </pc:sldChg>
      <pc:sldChg chg="del">
        <pc:chgData name="Stehlik, MD Edward A" userId="ffc12767-048f-4f00-a8ef-32f9dc233c54" providerId="ADAL" clId="{784BD900-37D0-4FF3-9823-977267A4493A}" dt="2026-04-14T13:32:41.653" v="0" actId="47"/>
        <pc:sldMkLst>
          <pc:docMk/>
          <pc:sldMk cId="3044365068" sldId="263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4T13:34:04.52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0,'1119'92'0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4:39.97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33,'0'-2,"1"1,-1 0,1-1,0 1,-1 0,1 0,0-1,0 1,0 0,0 0,0 0,0 0,0 0,0 0,0 1,1-1,-1 0,0 1,0-1,1 0,-1 1,1 0,-1-1,0 1,1 0,-1-1,3 1,46-5,-45 5,447-4,-232 7,-11-3,-183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4:42.35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33,'5'0,"7"0,6-5,6-2,3 0,3 2,6 1,2 2,0 0,-1 2,-2 0,-2 0,-1 0,-1 1,-1-1,0 0,-6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4:49.73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33,'5'-4,"0"0,0 1,0 0,1 0,0 0,-1 1,1 0,0 0,0 1,0-1,0 1,10 0,-3 0,0 0,0 1,1 1,24 4,278 43,-297-45,56 2,96-6,44 3,-203-1,-1 0,1 1,-1 0,0 1,1 0,-1 1,-1 1,19 9,-26-13,0 1,-1 0,1 0,-1 0,1 1,-1-1,0 1,0-1,0 1,0 0,0-1,0 1,-1 0,0 0,1 0,-1 1,0-1,-1 0,1 0,0 1,-1-1,0 0,0 0,0 1,0-1,0 0,-1 1,0-1,1 0,-1 0,0 1,-1-1,1 0,-3 5,0 1,0-1,0 0,0 0,-1 0,0 0,-1-1,0 0,0 0,0-1,-1 1,0-1,0-1,0 1,-1-1,0 0,0-1,0 0,-1 0,1-1,-1 0,0-1,0 0,0 0,0-1,0 0,0 0,-10-1,-769-7,763 7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4T13:36:51.70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0,'1542'48'0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7:01.05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49,'30'-2,"-1"-1,0-1,40-12,-40 9,0 1,1 1,38-1,712 8,-722 2,-38 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7:03.84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46,'172'2,"184"-5,-327 0,0-2,31-9,13-3,-42 12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4T13:37:09.91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0,'594'0'0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7:17.64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0,'29'2,"-1"1,0 1,43 12,-43-9,1-1,0-1,42 2,-35-8,-12 1,-1 0,1 1,32 7,-35-3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4T13:37:24.77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665 24 0,'-665'-24'0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7:40.91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0,'68'2,"102"15,-13-1,-132-11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4T13:34:06.9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0,'1118'0'0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7:43.05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0,'67'2,"104"15,37 7,-156-21,21 4,-53-2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7:57.03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0,'4'0,"5"0,6 0,4 0,2 0,3 0,0 0,1 0,0 0,-1 0,0 0,1 0,-1 0,-1 0,1 0,0 0,0 0,-5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8:01.15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0,'4'0,"5"0,6 0,3 0,4 0,1 0,2 4,0 2,-1-1,1 3,-1 0,0-1,0-2,0-1,0-2,-4-2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8:04.23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25,'3'0,"7"0,4 0,5 0,2 0,-1-4,-1-1,0 0,2 0,1 3,0 0,1 1,1 0,0 1,0 1,0-1,-1 0,-3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8:26.81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5 1,'0'0,"0"0,-1 1,1-1,-1 1,1-1,0 1,-1-1,1 0,0 1,0-1,-1 1,1-1,0 1,0-1,0 1,0 0,0-1,0 1,-1-1,1 1,0-1,1 1,-1-1,0 1,0-1,0 1,0-1,0 1,0 0,1-1,-1 1,0-1,0 0,1 2,20 12,28 0,-49-14,45 9,0-1,0-3,61 0,-52-3,61 10,-44-3,-47-5,-4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4:10.31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35,'1'-2,"-1"1,1-1,-1 1,1 0,-1 0,1-1,0 1,0 0,0 0,0 0,0 0,0 0,0 0,0 0,0 0,0 0,1 1,-1-1,0 0,1 1,-1-1,0 1,1-1,-1 1,1 0,-1 0,3-1,46-4,-45 4,426-2,-221 6,-133-3,-38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4:20.88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0,'5'0,"7"0,7 0,4 0,5 0,2 0,1 0,0 0,1 0,-1 0,0 0,5 0,2 0,-7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4T13:34:23.81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0,'665'0'0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4:26.45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31,'546'0,"-529"-1,-1-1,1 0,24-8,21-3,-38 11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4:28.58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1,'1'1,"-1"0,1 0,-1 0,1 0,-1 1,1-1,0 0,0 0,0 0,-1-1,1 1,0 0,0 0,0 0,0-1,1 1,-1 0,0-1,0 1,0-1,0 1,1-1,-1 0,0 1,0-1,3 0,40 6,-38-6,379 6,-211-9,575 3,-719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4T13:34:30.80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0,'726'31'0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4-14T13:34:37.96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31,'637'0,"-606"-1,0-2,32-8,41-3,-73 13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2" Type="http://schemas.openxmlformats.org/officeDocument/2006/relationships/image" Target="../media/image1.emf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24" Type="http://schemas.openxmlformats.org/officeDocument/2006/relationships/image" Target="../media/image12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10" Type="http://schemas.openxmlformats.org/officeDocument/2006/relationships/image" Target="../media/image5.png"/><Relationship Id="rId19" Type="http://schemas.openxmlformats.org/officeDocument/2006/relationships/customXml" Target="../ink/ink9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customXml" Target="../ink/ink18.xml"/><Relationship Id="rId18" Type="http://schemas.openxmlformats.org/officeDocument/2006/relationships/image" Target="../media/image22.png"/><Relationship Id="rId26" Type="http://schemas.openxmlformats.org/officeDocument/2006/relationships/image" Target="../media/image25.png"/><Relationship Id="rId3" Type="http://schemas.openxmlformats.org/officeDocument/2006/relationships/customXml" Target="../ink/ink13.xml"/><Relationship Id="rId21" Type="http://schemas.openxmlformats.org/officeDocument/2006/relationships/customXml" Target="../ink/ink22.xml"/><Relationship Id="rId7" Type="http://schemas.openxmlformats.org/officeDocument/2006/relationships/customXml" Target="../ink/ink15.xml"/><Relationship Id="rId12" Type="http://schemas.openxmlformats.org/officeDocument/2006/relationships/image" Target="../media/image19.png"/><Relationship Id="rId17" Type="http://schemas.openxmlformats.org/officeDocument/2006/relationships/customXml" Target="../ink/ink20.xml"/><Relationship Id="rId25" Type="http://schemas.openxmlformats.org/officeDocument/2006/relationships/customXml" Target="../ink/ink24.xml"/><Relationship Id="rId2" Type="http://schemas.openxmlformats.org/officeDocument/2006/relationships/image" Target="../media/image14.emf"/><Relationship Id="rId16" Type="http://schemas.openxmlformats.org/officeDocument/2006/relationships/image" Target="../media/image21.pn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customXml" Target="../ink/ink17.xml"/><Relationship Id="rId24" Type="http://schemas.openxmlformats.org/officeDocument/2006/relationships/image" Target="../media/image24.png"/><Relationship Id="rId5" Type="http://schemas.openxmlformats.org/officeDocument/2006/relationships/customXml" Target="../ink/ink14.xml"/><Relationship Id="rId15" Type="http://schemas.openxmlformats.org/officeDocument/2006/relationships/customXml" Target="../ink/ink19.xml"/><Relationship Id="rId23" Type="http://schemas.openxmlformats.org/officeDocument/2006/relationships/customXml" Target="../ink/ink23.xml"/><Relationship Id="rId10" Type="http://schemas.openxmlformats.org/officeDocument/2006/relationships/image" Target="../media/image18.png"/><Relationship Id="rId19" Type="http://schemas.openxmlformats.org/officeDocument/2006/relationships/customXml" Target="../ink/ink21.xml"/><Relationship Id="rId4" Type="http://schemas.openxmlformats.org/officeDocument/2006/relationships/image" Target="../media/image15.png"/><Relationship Id="rId9" Type="http://schemas.openxmlformats.org/officeDocument/2006/relationships/customXml" Target="../ink/ink16.xml"/><Relationship Id="rId14" Type="http://schemas.openxmlformats.org/officeDocument/2006/relationships/image" Target="../media/image20.png"/><Relationship Id="rId22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3B433C-4CC7-1CAE-D05D-D4FB121DF1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4797" b="18605"/>
          <a:stretch>
            <a:fillRect/>
          </a:stretch>
        </p:blipFill>
        <p:spPr>
          <a:xfrm>
            <a:off x="79899" y="57170"/>
            <a:ext cx="9028418" cy="490671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3C0FC00D-D461-EC22-2097-CBCB65359158}"/>
                  </a:ext>
                </a:extLst>
              </p14:cNvPr>
              <p14:cNvContentPartPr/>
              <p14:nvPr/>
            </p14:nvContentPartPr>
            <p14:xfrm>
              <a:off x="8533851" y="2601154"/>
              <a:ext cx="403200" cy="3348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3C0FC00D-D461-EC22-2097-CBCB6535915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479851" y="2493154"/>
                <a:ext cx="510840" cy="24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2B2D3D1F-4012-E086-BF66-77F5543B7D5F}"/>
                  </a:ext>
                </a:extLst>
              </p14:cNvPr>
              <p14:cNvContentPartPr/>
              <p14:nvPr/>
            </p14:nvContentPartPr>
            <p14:xfrm>
              <a:off x="8555811" y="3962314"/>
              <a:ext cx="402840" cy="3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2B2D3D1F-4012-E086-BF66-77F5543B7D5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501811" y="3854314"/>
                <a:ext cx="5104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BC13BBE6-E243-1FC5-3954-1318DBCFF204}"/>
                  </a:ext>
                </a:extLst>
              </p14:cNvPr>
              <p14:cNvContentPartPr/>
              <p14:nvPr/>
            </p14:nvContentPartPr>
            <p14:xfrm>
              <a:off x="7717731" y="3982474"/>
              <a:ext cx="304200" cy="1260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BC13BBE6-E243-1FC5-3954-1318DBCFF20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663731" y="3874834"/>
                <a:ext cx="411840" cy="22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4C1ADB18-699B-05D6-CDEC-8148FA62F352}"/>
                  </a:ext>
                </a:extLst>
              </p14:cNvPr>
              <p14:cNvContentPartPr/>
              <p14:nvPr/>
            </p14:nvContentPartPr>
            <p14:xfrm>
              <a:off x="6433251" y="3962314"/>
              <a:ext cx="13644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4C1ADB18-699B-05D6-CDEC-8148FA62F35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379251" y="3854314"/>
                <a:ext cx="2440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2FACAB91-1068-2B14-7D85-1B21503E9658}"/>
                  </a:ext>
                </a:extLst>
              </p14:cNvPr>
              <p14:cNvContentPartPr/>
              <p14:nvPr/>
            </p14:nvContentPartPr>
            <p14:xfrm>
              <a:off x="6378891" y="1860994"/>
              <a:ext cx="239760" cy="36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2FACAB91-1068-2B14-7D85-1B21503E9658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324891" y="1752994"/>
                <a:ext cx="3474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0A5F75C0-47D3-4009-3768-5458B5C37C5C}"/>
                  </a:ext>
                </a:extLst>
              </p14:cNvPr>
              <p14:cNvContentPartPr/>
              <p14:nvPr/>
            </p14:nvContentPartPr>
            <p14:xfrm>
              <a:off x="7695771" y="1980874"/>
              <a:ext cx="260640" cy="1116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0A5F75C0-47D3-4009-3768-5458B5C37C5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642131" y="1873234"/>
                <a:ext cx="368280" cy="22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D91E2660-0AF1-30A6-D918-05AF104C688B}"/>
                  </a:ext>
                </a:extLst>
              </p14:cNvPr>
              <p14:cNvContentPartPr/>
              <p14:nvPr/>
            </p14:nvContentPartPr>
            <p14:xfrm>
              <a:off x="7761291" y="1218754"/>
              <a:ext cx="510120" cy="1188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D91E2660-0AF1-30A6-D918-05AF104C688B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707291" y="1111114"/>
                <a:ext cx="617760" cy="22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0509F1E-173C-E3A9-4DEE-C337784935A3}"/>
                  </a:ext>
                </a:extLst>
              </p14:cNvPr>
              <p14:cNvContentPartPr/>
              <p14:nvPr/>
            </p14:nvContentPartPr>
            <p14:xfrm>
              <a:off x="7902771" y="1436554"/>
              <a:ext cx="261720" cy="11520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0509F1E-173C-E3A9-4DEE-C337784935A3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7848771" y="1328554"/>
                <a:ext cx="369360" cy="22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E324AB5-DECF-50CA-6C2B-56A747A10E9C}"/>
                  </a:ext>
                </a:extLst>
              </p14:cNvPr>
              <p14:cNvContentPartPr/>
              <p14:nvPr/>
            </p14:nvContentPartPr>
            <p14:xfrm>
              <a:off x="6781731" y="3939994"/>
              <a:ext cx="323280" cy="1152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E324AB5-DECF-50CA-6C2B-56A747A10E9C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727731" y="3832354"/>
                <a:ext cx="430920" cy="22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FF7E625D-82F8-F2C3-B124-52AD4F1A7971}"/>
                  </a:ext>
                </a:extLst>
              </p14:cNvPr>
              <p14:cNvContentPartPr/>
              <p14:nvPr/>
            </p14:nvContentPartPr>
            <p14:xfrm>
              <a:off x="6748611" y="2589634"/>
              <a:ext cx="358560" cy="11880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FF7E625D-82F8-F2C3-B124-52AD4F1A7971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694971" y="2481634"/>
                <a:ext cx="466200" cy="22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40E03523-8A99-EBDA-0F83-622D48F078D9}"/>
                  </a:ext>
                </a:extLst>
              </p14:cNvPr>
              <p14:cNvContentPartPr/>
              <p14:nvPr/>
            </p14:nvContentPartPr>
            <p14:xfrm>
              <a:off x="6759771" y="1936594"/>
              <a:ext cx="173520" cy="11880"/>
            </p14:xfrm>
          </p:contentPart>
        </mc:Choice>
        <mc:Fallback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40E03523-8A99-EBDA-0F83-622D48F078D9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6706131" y="1828954"/>
                <a:ext cx="281160" cy="22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89358063-0539-536E-0DFD-F4D0F5B6FBED}"/>
                  </a:ext>
                </a:extLst>
              </p14:cNvPr>
              <p14:cNvContentPartPr/>
              <p14:nvPr/>
            </p14:nvContentPartPr>
            <p14:xfrm>
              <a:off x="1262211" y="3243034"/>
              <a:ext cx="406440" cy="12312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89358063-0539-536E-0DFD-F4D0F5B6FBED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208571" y="3135034"/>
                <a:ext cx="514080" cy="338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A17564-1579-4557-A7B6-B0BF42B29D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4668" b="15443"/>
          <a:stretch>
            <a:fillRect/>
          </a:stretch>
        </p:blipFill>
        <p:spPr>
          <a:xfrm>
            <a:off x="57150" y="115410"/>
            <a:ext cx="6984585" cy="669301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586E307-0B05-9B49-D7C7-A2A5CE763D3C}"/>
                  </a:ext>
                </a:extLst>
              </p14:cNvPr>
              <p14:cNvContentPartPr/>
              <p14:nvPr/>
            </p14:nvContentPartPr>
            <p14:xfrm>
              <a:off x="4315428" y="1067827"/>
              <a:ext cx="555480" cy="176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586E307-0B05-9B49-D7C7-A2A5CE763D3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61428" y="959827"/>
                <a:ext cx="663120" cy="23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ECA6D9B7-2F49-D6A6-4132-4B814FDA8A06}"/>
                  </a:ext>
                </a:extLst>
              </p14:cNvPr>
              <p14:cNvContentPartPr/>
              <p14:nvPr/>
            </p14:nvContentPartPr>
            <p14:xfrm>
              <a:off x="5990148" y="1007707"/>
              <a:ext cx="421920" cy="180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ECA6D9B7-2F49-D6A6-4132-4B814FDA8A0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936148" y="899707"/>
                <a:ext cx="529560" cy="23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A861F6AE-DB48-A260-E3BB-BC6BE4171B03}"/>
                  </a:ext>
                </a:extLst>
              </p14:cNvPr>
              <p14:cNvContentPartPr/>
              <p14:nvPr/>
            </p14:nvContentPartPr>
            <p14:xfrm>
              <a:off x="6058548" y="1265107"/>
              <a:ext cx="270360" cy="172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A861F6AE-DB48-A260-E3BB-BC6BE4171B0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04908" y="1157467"/>
                <a:ext cx="37800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481F06E6-40C6-AFFA-65C3-FEC37E4A06AB}"/>
                  </a:ext>
                </a:extLst>
              </p14:cNvPr>
              <p14:cNvContentPartPr/>
              <p14:nvPr/>
            </p14:nvContentPartPr>
            <p14:xfrm>
              <a:off x="5930388" y="2973667"/>
              <a:ext cx="214200" cy="3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481F06E6-40C6-AFFA-65C3-FEC37E4A06A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876388" y="2865667"/>
                <a:ext cx="3218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FB4736EE-167F-3282-537B-60C26705C88A}"/>
                  </a:ext>
                </a:extLst>
              </p14:cNvPr>
              <p14:cNvContentPartPr/>
              <p14:nvPr/>
            </p14:nvContentPartPr>
            <p14:xfrm>
              <a:off x="5930388" y="5289547"/>
              <a:ext cx="179280" cy="2268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FB4736EE-167F-3282-537B-60C26705C88A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876388" y="5181547"/>
                <a:ext cx="286920" cy="23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7821F9C4-DC4D-0513-69DB-E916F599EEF6}"/>
                  </a:ext>
                </a:extLst>
              </p14:cNvPr>
              <p14:cNvContentPartPr/>
              <p14:nvPr/>
            </p14:nvContentPartPr>
            <p14:xfrm>
              <a:off x="5904828" y="6656827"/>
              <a:ext cx="239760" cy="900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7821F9C4-DC4D-0513-69DB-E916F599EEF6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850828" y="6548827"/>
                <a:ext cx="34740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B256B744-D82C-C237-8CCA-7621B45B2C48}"/>
                  </a:ext>
                </a:extLst>
              </p14:cNvPr>
              <p14:cNvContentPartPr/>
              <p14:nvPr/>
            </p14:nvContentPartPr>
            <p14:xfrm>
              <a:off x="1059228" y="4554505"/>
              <a:ext cx="151560" cy="1440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B256B744-D82C-C237-8CCA-7621B45B2C48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005588" y="4446505"/>
                <a:ext cx="259200" cy="23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42203256-D9F8-A50F-8469-EFB69BC2BEC3}"/>
                  </a:ext>
                </a:extLst>
              </p14:cNvPr>
              <p14:cNvContentPartPr/>
              <p14:nvPr/>
            </p14:nvContentPartPr>
            <p14:xfrm>
              <a:off x="1050948" y="4221145"/>
              <a:ext cx="213120" cy="2124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42203256-D9F8-A50F-8469-EFB69BC2BEC3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997308" y="4113145"/>
                <a:ext cx="320760" cy="23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3CDB87E8-4FF9-0546-8DC9-EF0D04B2D496}"/>
                  </a:ext>
                </a:extLst>
              </p14:cNvPr>
              <p14:cNvContentPartPr/>
              <p14:nvPr/>
            </p14:nvContentPartPr>
            <p14:xfrm>
              <a:off x="1084788" y="2665945"/>
              <a:ext cx="136440" cy="3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3CDB87E8-4FF9-0546-8DC9-EF0D04B2D496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031148" y="2557945"/>
                <a:ext cx="2440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CF4AE4E1-00F7-69A3-6761-E9676AFE0B1A}"/>
                  </a:ext>
                </a:extLst>
              </p14:cNvPr>
              <p14:cNvContentPartPr/>
              <p14:nvPr/>
            </p14:nvContentPartPr>
            <p14:xfrm>
              <a:off x="1059228" y="6289345"/>
              <a:ext cx="119160" cy="1800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CF4AE4E1-00F7-69A3-6761-E9676AFE0B1A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005588" y="6181345"/>
                <a:ext cx="226800" cy="23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E0BAA12F-0F86-086B-8ED2-A7BAF4D2107E}"/>
                  </a:ext>
                </a:extLst>
              </p14:cNvPr>
              <p14:cNvContentPartPr/>
              <p14:nvPr/>
            </p14:nvContentPartPr>
            <p14:xfrm>
              <a:off x="1050948" y="6665185"/>
              <a:ext cx="127440" cy="900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E0BAA12F-0F86-086B-8ED2-A7BAF4D2107E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997308" y="6557185"/>
                <a:ext cx="23508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4E4B5E9F-8CBF-01DA-91A2-DCAA955BC425}"/>
                  </a:ext>
                </a:extLst>
              </p14:cNvPr>
              <p14:cNvContentPartPr/>
              <p14:nvPr/>
            </p14:nvContentPartPr>
            <p14:xfrm>
              <a:off x="5928588" y="6306265"/>
              <a:ext cx="215640" cy="3852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4E4B5E9F-8CBF-01DA-91A2-DCAA955BC425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874588" y="6198625"/>
                <a:ext cx="323280" cy="254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240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04AAA35F0F614087CF1ECFB2AFE122" ma:contentTypeVersion="13" ma:contentTypeDescription="Create a new document." ma:contentTypeScope="" ma:versionID="9a541cbda7c49ffa77c6bc4890db494d">
  <xsd:schema xmlns:xsd="http://www.w3.org/2001/XMLSchema" xmlns:xs="http://www.w3.org/2001/XMLSchema" xmlns:p="http://schemas.microsoft.com/office/2006/metadata/properties" xmlns:ns2="af40fde9-8fdd-45e0-a97f-b584dcfcfdff" xmlns:ns3="72e4aea2-360e-4200-9f06-d77e4650b4b9" targetNamespace="http://schemas.microsoft.com/office/2006/metadata/properties" ma:root="true" ma:fieldsID="afa5bc39dde4abfce910b964b0145d4d" ns2:_="" ns3:_="">
    <xsd:import namespace="af40fde9-8fdd-45e0-a97f-b584dcfcfdff"/>
    <xsd:import namespace="72e4aea2-360e-4200-9f06-d77e4650b4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0fde9-8fdd-45e0-a97f-b584dcfcfd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cdc01d-d3e1-4535-b228-a496138447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e4aea2-360e-4200-9f06-d77e4650b4b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4cfda85-6597-4813-823c-767112a03749}" ma:internalName="TaxCatchAll" ma:showField="CatchAllData" ma:web="72e4aea2-360e-4200-9f06-d77e4650b4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40fde9-8fdd-45e0-a97f-b584dcfcfdff">
      <Terms xmlns="http://schemas.microsoft.com/office/infopath/2007/PartnerControls"/>
    </lcf76f155ced4ddcb4097134ff3c332f>
    <TaxCatchAll xmlns="72e4aea2-360e-4200-9f06-d77e4650b4b9"/>
  </documentManagement>
</p:properties>
</file>

<file path=customXml/itemProps1.xml><?xml version="1.0" encoding="utf-8"?>
<ds:datastoreItem xmlns:ds="http://schemas.openxmlformats.org/officeDocument/2006/customXml" ds:itemID="{FB24581E-C514-4D5E-A854-9D919F85A5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C3EF97-C31F-4C3E-81DE-447603D413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40fde9-8fdd-45e0-a97f-b584dcfcfdff"/>
    <ds:schemaRef ds:uri="72e4aea2-360e-4200-9f06-d77e4650b4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E7C9DF-46C5-4727-B0F5-FD4DD0983732}">
  <ds:schemaRefs>
    <ds:schemaRef ds:uri="http://www.w3.org/XML/1998/namespace"/>
    <ds:schemaRef ds:uri="af40fde9-8fdd-45e0-a97f-b584dcfcfdff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terms/"/>
    <ds:schemaRef ds:uri="72e4aea2-360e-4200-9f06-d77e4650b4b9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301343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421</cp:revision>
  <cp:lastPrinted>2021-05-04T17:19:47Z</cp:lastPrinted>
  <dcterms:created xsi:type="dcterms:W3CDTF">2021-04-09T15:57:36Z</dcterms:created>
  <dcterms:modified xsi:type="dcterms:W3CDTF">2026-04-14T13:38:36Z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0x0101007404AAA35F0F614087CF1ECFB2AFE122</vt:lpwstr>
  </property>
</Properties>
</file>