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2" r:id="rId3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cPherson, Alyson" initials="MA" lastIdx="0" clrIdx="0">
    <p:extLst>
      <p:ext uri="{19B8F6BF-5375-455C-9EA6-DF929625EA0E}">
        <p15:presenceInfo xmlns:p15="http://schemas.microsoft.com/office/powerpoint/2012/main" userId="S-1-5-21-3653359565-1215850633-2976032389-3542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6FB99A-A7A0-4DD9-A304-C40CD1FB6357}" v="14" dt="2026-04-06T14:03:48.99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95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commentAuthors" Target="commentAuthors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hlik, MD Edward A" userId="ffc12767-048f-4f00-a8ef-32f9dc233c54" providerId="ADAL" clId="{784BD900-37D0-4FF3-9823-977267A4493A}"/>
    <pc:docChg chg="custSel delSld modSld">
      <pc:chgData name="Stehlik, MD Edward A" userId="ffc12767-048f-4f00-a8ef-32f9dc233c54" providerId="ADAL" clId="{784BD900-37D0-4FF3-9823-977267A4493A}" dt="2026-04-06T14:03:48.995" v="51"/>
      <pc:docMkLst>
        <pc:docMk/>
      </pc:docMkLst>
      <pc:sldChg chg="addSp delSp modSp mod">
        <pc:chgData name="Stehlik, MD Edward A" userId="ffc12767-048f-4f00-a8ef-32f9dc233c54" providerId="ADAL" clId="{784BD900-37D0-4FF3-9823-977267A4493A}" dt="2026-04-06T14:03:48.995" v="51"/>
        <pc:sldMkLst>
          <pc:docMk/>
          <pc:sldMk cId="2946025423" sldId="261"/>
        </pc:sldMkLst>
        <pc:spChg chg="add mod">
          <ac:chgData name="Stehlik, MD Edward A" userId="ffc12767-048f-4f00-a8ef-32f9dc233c54" providerId="ADAL" clId="{784BD900-37D0-4FF3-9823-977267A4493A}" dt="2026-04-06T14:03:13.437" v="46" actId="20577"/>
          <ac:spMkLst>
            <pc:docMk/>
            <pc:sldMk cId="2946025423" sldId="261"/>
            <ac:spMk id="17" creationId="{260A644D-E48E-09C4-DD28-7A1B8ECE5E97}"/>
          </ac:spMkLst>
        </pc:spChg>
        <pc:picChg chg="del">
          <ac:chgData name="Stehlik, MD Edward A" userId="ffc12767-048f-4f00-a8ef-32f9dc233c54" providerId="ADAL" clId="{784BD900-37D0-4FF3-9823-977267A4493A}" dt="2026-04-06T13:49:53.268" v="0" actId="478"/>
          <ac:picMkLst>
            <pc:docMk/>
            <pc:sldMk cId="2946025423" sldId="261"/>
            <ac:picMk id="2" creationId="{5C17603C-169E-4FA9-8803-F368EC7ECD76}"/>
          </ac:picMkLst>
        </pc:picChg>
        <pc:picChg chg="mod modCrop">
          <ac:chgData name="Stehlik, MD Edward A" userId="ffc12767-048f-4f00-a8ef-32f9dc233c54" providerId="ADAL" clId="{784BD900-37D0-4FF3-9823-977267A4493A}" dt="2026-04-06T13:57:46.515" v="3" actId="14100"/>
          <ac:picMkLst>
            <pc:docMk/>
            <pc:sldMk cId="2946025423" sldId="261"/>
            <ac:picMk id="3" creationId="{3DCD3A27-141B-013C-5141-09B6B7FE30BA}"/>
          </ac:picMkLst>
        </pc:picChg>
        <pc:inkChg chg="add del">
          <ac:chgData name="Stehlik, MD Edward A" userId="ffc12767-048f-4f00-a8ef-32f9dc233c54" providerId="ADAL" clId="{784BD900-37D0-4FF3-9823-977267A4493A}" dt="2026-04-06T13:59:36.917" v="19" actId="478"/>
          <ac:inkMkLst>
            <pc:docMk/>
            <pc:sldMk cId="2946025423" sldId="261"/>
            <ac:inkMk id="2" creationId="{F6741DDF-C722-62D1-E59D-B812DA246FD8}"/>
          </ac:inkMkLst>
        </pc:inkChg>
        <pc:inkChg chg="add del">
          <ac:chgData name="Stehlik, MD Edward A" userId="ffc12767-048f-4f00-a8ef-32f9dc233c54" providerId="ADAL" clId="{784BD900-37D0-4FF3-9823-977267A4493A}" dt="2026-04-06T13:58:40.425" v="6"/>
          <ac:inkMkLst>
            <pc:docMk/>
            <pc:sldMk cId="2946025423" sldId="261"/>
            <ac:inkMk id="5" creationId="{D0C204A3-E8FE-3E27-F5E0-77D14193E563}"/>
          </ac:inkMkLst>
        </pc:inkChg>
        <pc:inkChg chg="add mod">
          <ac:chgData name="Stehlik, MD Edward A" userId="ffc12767-048f-4f00-a8ef-32f9dc233c54" providerId="ADAL" clId="{784BD900-37D0-4FF3-9823-977267A4493A}" dt="2026-04-06T13:58:41.259" v="7"/>
          <ac:inkMkLst>
            <pc:docMk/>
            <pc:sldMk cId="2946025423" sldId="261"/>
            <ac:inkMk id="6" creationId="{D9B3CC01-9964-0AE7-1236-C3CA92945988}"/>
          </ac:inkMkLst>
        </pc:inkChg>
        <pc:inkChg chg="add del">
          <ac:chgData name="Stehlik, MD Edward A" userId="ffc12767-048f-4f00-a8ef-32f9dc233c54" providerId="ADAL" clId="{784BD900-37D0-4FF3-9823-977267A4493A}" dt="2026-04-06T13:58:46.859" v="9"/>
          <ac:inkMkLst>
            <pc:docMk/>
            <pc:sldMk cId="2946025423" sldId="261"/>
            <ac:inkMk id="7" creationId="{F095A0D6-E286-DE79-D992-D6405B4351F9}"/>
          </ac:inkMkLst>
        </pc:inkChg>
        <pc:inkChg chg="add">
          <ac:chgData name="Stehlik, MD Edward A" userId="ffc12767-048f-4f00-a8ef-32f9dc233c54" providerId="ADAL" clId="{784BD900-37D0-4FF3-9823-977267A4493A}" dt="2026-04-06T13:58:46.859" v="9"/>
          <ac:inkMkLst>
            <pc:docMk/>
            <pc:sldMk cId="2946025423" sldId="261"/>
            <ac:inkMk id="8" creationId="{4E3C0FE1-8EB1-D1B6-14EC-822ABEE1271D}"/>
          </ac:inkMkLst>
        </pc:inkChg>
        <pc:inkChg chg="add">
          <ac:chgData name="Stehlik, MD Edward A" userId="ffc12767-048f-4f00-a8ef-32f9dc233c54" providerId="ADAL" clId="{784BD900-37D0-4FF3-9823-977267A4493A}" dt="2026-04-06T13:59:04.546" v="10" actId="9405"/>
          <ac:inkMkLst>
            <pc:docMk/>
            <pc:sldMk cId="2946025423" sldId="261"/>
            <ac:inkMk id="9" creationId="{95CD7A73-0904-B6C6-063D-A997DFEBFAE3}"/>
          </ac:inkMkLst>
        </pc:inkChg>
        <pc:inkChg chg="add del">
          <ac:chgData name="Stehlik, MD Edward A" userId="ffc12767-048f-4f00-a8ef-32f9dc233c54" providerId="ADAL" clId="{784BD900-37D0-4FF3-9823-977267A4493A}" dt="2026-04-06T13:59:08.005" v="12"/>
          <ac:inkMkLst>
            <pc:docMk/>
            <pc:sldMk cId="2946025423" sldId="261"/>
            <ac:inkMk id="10" creationId="{4EFCFE32-1B94-12C3-F231-34E611BD4B08}"/>
          </ac:inkMkLst>
        </pc:inkChg>
        <pc:inkChg chg="add">
          <ac:chgData name="Stehlik, MD Edward A" userId="ffc12767-048f-4f00-a8ef-32f9dc233c54" providerId="ADAL" clId="{784BD900-37D0-4FF3-9823-977267A4493A}" dt="2026-04-06T13:59:08.005" v="12"/>
          <ac:inkMkLst>
            <pc:docMk/>
            <pc:sldMk cId="2946025423" sldId="261"/>
            <ac:inkMk id="11" creationId="{ED95050A-0C3F-068F-7316-8AEF2F79550D}"/>
          </ac:inkMkLst>
        </pc:inkChg>
        <pc:inkChg chg="add del">
          <ac:chgData name="Stehlik, MD Edward A" userId="ffc12767-048f-4f00-a8ef-32f9dc233c54" providerId="ADAL" clId="{784BD900-37D0-4FF3-9823-977267A4493A}" dt="2026-04-06T13:59:13.161" v="14"/>
          <ac:inkMkLst>
            <pc:docMk/>
            <pc:sldMk cId="2946025423" sldId="261"/>
            <ac:inkMk id="12" creationId="{9167FC70-A451-AE0E-C0A0-FA328B83D0C2}"/>
          </ac:inkMkLst>
        </pc:inkChg>
        <pc:inkChg chg="add mod">
          <ac:chgData name="Stehlik, MD Edward A" userId="ffc12767-048f-4f00-a8ef-32f9dc233c54" providerId="ADAL" clId="{784BD900-37D0-4FF3-9823-977267A4493A}" dt="2026-04-06T13:59:13.819" v="15"/>
          <ac:inkMkLst>
            <pc:docMk/>
            <pc:sldMk cId="2946025423" sldId="261"/>
            <ac:inkMk id="13" creationId="{8DAB5AF5-1DC0-072B-AF92-12CEF7BFBEC5}"/>
          </ac:inkMkLst>
        </pc:inkChg>
        <pc:inkChg chg="add">
          <ac:chgData name="Stehlik, MD Edward A" userId="ffc12767-048f-4f00-a8ef-32f9dc233c54" providerId="ADAL" clId="{784BD900-37D0-4FF3-9823-977267A4493A}" dt="2026-04-06T13:59:18.080" v="16" actId="9405"/>
          <ac:inkMkLst>
            <pc:docMk/>
            <pc:sldMk cId="2946025423" sldId="261"/>
            <ac:inkMk id="14" creationId="{FE017DB8-D0D9-5458-F85A-9D2F6261D8A7}"/>
          </ac:inkMkLst>
        </pc:inkChg>
        <pc:inkChg chg="add del">
          <ac:chgData name="Stehlik, MD Edward A" userId="ffc12767-048f-4f00-a8ef-32f9dc233c54" providerId="ADAL" clId="{784BD900-37D0-4FF3-9823-977267A4493A}" dt="2026-04-06T13:59:29.312" v="18"/>
          <ac:inkMkLst>
            <pc:docMk/>
            <pc:sldMk cId="2946025423" sldId="261"/>
            <ac:inkMk id="15" creationId="{8D4DA7FD-E22A-65C4-FE1D-9620BA3D5026}"/>
          </ac:inkMkLst>
        </pc:inkChg>
        <pc:inkChg chg="add">
          <ac:chgData name="Stehlik, MD Edward A" userId="ffc12767-048f-4f00-a8ef-32f9dc233c54" providerId="ADAL" clId="{784BD900-37D0-4FF3-9823-977267A4493A}" dt="2026-04-06T13:59:29.312" v="18"/>
          <ac:inkMkLst>
            <pc:docMk/>
            <pc:sldMk cId="2946025423" sldId="261"/>
            <ac:inkMk id="16" creationId="{DD9E200A-771F-CF3B-DD3D-8783850BB4F7}"/>
          </ac:inkMkLst>
        </pc:inkChg>
        <pc:inkChg chg="add del">
          <ac:chgData name="Stehlik, MD Edward A" userId="ffc12767-048f-4f00-a8ef-32f9dc233c54" providerId="ADAL" clId="{784BD900-37D0-4FF3-9823-977267A4493A}" dt="2026-04-06T14:03:48.995" v="51"/>
          <ac:inkMkLst>
            <pc:docMk/>
            <pc:sldMk cId="2946025423" sldId="261"/>
            <ac:inkMk id="18" creationId="{6FBED2CC-13F8-15A2-DA1B-03A92CECA106}"/>
          </ac:inkMkLst>
        </pc:inkChg>
        <pc:inkChg chg="add">
          <ac:chgData name="Stehlik, MD Edward A" userId="ffc12767-048f-4f00-a8ef-32f9dc233c54" providerId="ADAL" clId="{784BD900-37D0-4FF3-9823-977267A4493A}" dt="2026-04-06T14:03:48.995" v="51"/>
          <ac:inkMkLst>
            <pc:docMk/>
            <pc:sldMk cId="2946025423" sldId="261"/>
            <ac:inkMk id="19" creationId="{3E13ABEB-3AF5-70B0-D9AD-36E647CB2470}"/>
          </ac:inkMkLst>
        </pc:inkChg>
      </pc:sldChg>
      <pc:sldChg chg="addSp delSp modSp mod">
        <pc:chgData name="Stehlik, MD Edward A" userId="ffc12767-048f-4f00-a8ef-32f9dc233c54" providerId="ADAL" clId="{784BD900-37D0-4FF3-9823-977267A4493A}" dt="2026-04-06T14:03:42.035" v="49"/>
        <pc:sldMkLst>
          <pc:docMk/>
          <pc:sldMk cId="3472401438" sldId="262"/>
        </pc:sldMkLst>
        <pc:spChg chg="add mod">
          <ac:chgData name="Stehlik, MD Edward A" userId="ffc12767-048f-4f00-a8ef-32f9dc233c54" providerId="ADAL" clId="{784BD900-37D0-4FF3-9823-977267A4493A}" dt="2026-04-06T14:03:25.655" v="47"/>
          <ac:spMkLst>
            <pc:docMk/>
            <pc:sldMk cId="3472401438" sldId="262"/>
            <ac:spMk id="13" creationId="{DEC80777-23FE-F51C-6ED6-3B74C14193D7}"/>
          </ac:spMkLst>
        </pc:spChg>
        <pc:picChg chg="mod modCrop">
          <ac:chgData name="Stehlik, MD Edward A" userId="ffc12767-048f-4f00-a8ef-32f9dc233c54" providerId="ADAL" clId="{784BD900-37D0-4FF3-9823-977267A4493A}" dt="2026-04-06T14:01:08.796" v="22" actId="14100"/>
          <ac:picMkLst>
            <pc:docMk/>
            <pc:sldMk cId="3472401438" sldId="262"/>
            <ac:picMk id="3" creationId="{BBE18563-44EA-6243-2579-8F22C51E8CFD}"/>
          </ac:picMkLst>
        </pc:picChg>
        <pc:inkChg chg="add del">
          <ac:chgData name="Stehlik, MD Edward A" userId="ffc12767-048f-4f00-a8ef-32f9dc233c54" providerId="ADAL" clId="{784BD900-37D0-4FF3-9823-977267A4493A}" dt="2026-04-06T14:01:27.171" v="24"/>
          <ac:inkMkLst>
            <pc:docMk/>
            <pc:sldMk cId="3472401438" sldId="262"/>
            <ac:inkMk id="2" creationId="{121A46C3-6640-6B16-F568-88D6719EE245}"/>
          </ac:inkMkLst>
        </pc:inkChg>
        <pc:inkChg chg="add">
          <ac:chgData name="Stehlik, MD Edward A" userId="ffc12767-048f-4f00-a8ef-32f9dc233c54" providerId="ADAL" clId="{784BD900-37D0-4FF3-9823-977267A4493A}" dt="2026-04-06T14:01:27.171" v="24"/>
          <ac:inkMkLst>
            <pc:docMk/>
            <pc:sldMk cId="3472401438" sldId="262"/>
            <ac:inkMk id="5" creationId="{F9AC7738-7179-0718-55BB-A463D68A59B4}"/>
          </ac:inkMkLst>
        </pc:inkChg>
        <pc:inkChg chg="add del">
          <ac:chgData name="Stehlik, MD Edward A" userId="ffc12767-048f-4f00-a8ef-32f9dc233c54" providerId="ADAL" clId="{784BD900-37D0-4FF3-9823-977267A4493A}" dt="2026-04-06T14:01:35.563" v="26"/>
          <ac:inkMkLst>
            <pc:docMk/>
            <pc:sldMk cId="3472401438" sldId="262"/>
            <ac:inkMk id="6" creationId="{87B421B7-B52C-59E5-B9A1-FCF72A150EC1}"/>
          </ac:inkMkLst>
        </pc:inkChg>
        <pc:inkChg chg="add">
          <ac:chgData name="Stehlik, MD Edward A" userId="ffc12767-048f-4f00-a8ef-32f9dc233c54" providerId="ADAL" clId="{784BD900-37D0-4FF3-9823-977267A4493A}" dt="2026-04-06T14:01:35.563" v="26"/>
          <ac:inkMkLst>
            <pc:docMk/>
            <pc:sldMk cId="3472401438" sldId="262"/>
            <ac:inkMk id="7" creationId="{9C705072-1C3A-CDDC-74F2-B29C36156BFB}"/>
          </ac:inkMkLst>
        </pc:inkChg>
        <pc:inkChg chg="add">
          <ac:chgData name="Stehlik, MD Edward A" userId="ffc12767-048f-4f00-a8ef-32f9dc233c54" providerId="ADAL" clId="{784BD900-37D0-4FF3-9823-977267A4493A}" dt="2026-04-06T14:01:39.790" v="27" actId="9405"/>
          <ac:inkMkLst>
            <pc:docMk/>
            <pc:sldMk cId="3472401438" sldId="262"/>
            <ac:inkMk id="8" creationId="{F3E15DD1-A3DE-B241-2BA2-2370D34D7370}"/>
          </ac:inkMkLst>
        </pc:inkChg>
        <pc:inkChg chg="add">
          <ac:chgData name="Stehlik, MD Edward A" userId="ffc12767-048f-4f00-a8ef-32f9dc233c54" providerId="ADAL" clId="{784BD900-37D0-4FF3-9823-977267A4493A}" dt="2026-04-06T14:01:49.191" v="28" actId="9405"/>
          <ac:inkMkLst>
            <pc:docMk/>
            <pc:sldMk cId="3472401438" sldId="262"/>
            <ac:inkMk id="9" creationId="{C365F924-4C46-A3DB-9D29-2D8EA80BC268}"/>
          </ac:inkMkLst>
        </pc:inkChg>
        <pc:inkChg chg="add del">
          <ac:chgData name="Stehlik, MD Edward A" userId="ffc12767-048f-4f00-a8ef-32f9dc233c54" providerId="ADAL" clId="{784BD900-37D0-4FF3-9823-977267A4493A}" dt="2026-04-06T14:01:54.138" v="30"/>
          <ac:inkMkLst>
            <pc:docMk/>
            <pc:sldMk cId="3472401438" sldId="262"/>
            <ac:inkMk id="10" creationId="{6D742973-227C-F39D-0009-1AB68874A61E}"/>
          </ac:inkMkLst>
        </pc:inkChg>
        <pc:inkChg chg="add">
          <ac:chgData name="Stehlik, MD Edward A" userId="ffc12767-048f-4f00-a8ef-32f9dc233c54" providerId="ADAL" clId="{784BD900-37D0-4FF3-9823-977267A4493A}" dt="2026-04-06T14:01:54.138" v="30"/>
          <ac:inkMkLst>
            <pc:docMk/>
            <pc:sldMk cId="3472401438" sldId="262"/>
            <ac:inkMk id="11" creationId="{5A923FDF-EA08-A078-684B-61EA30545D5E}"/>
          </ac:inkMkLst>
        </pc:inkChg>
        <pc:inkChg chg="add">
          <ac:chgData name="Stehlik, MD Edward A" userId="ffc12767-048f-4f00-a8ef-32f9dc233c54" providerId="ADAL" clId="{784BD900-37D0-4FF3-9823-977267A4493A}" dt="2026-04-06T14:02:04.443" v="31" actId="9405"/>
          <ac:inkMkLst>
            <pc:docMk/>
            <pc:sldMk cId="3472401438" sldId="262"/>
            <ac:inkMk id="12" creationId="{1988B2E2-E9E6-5249-0D3C-28B24D411D64}"/>
          </ac:inkMkLst>
        </pc:inkChg>
        <pc:inkChg chg="add del">
          <ac:chgData name="Stehlik, MD Edward A" userId="ffc12767-048f-4f00-a8ef-32f9dc233c54" providerId="ADAL" clId="{784BD900-37D0-4FF3-9823-977267A4493A}" dt="2026-04-06T14:03:42.035" v="49"/>
          <ac:inkMkLst>
            <pc:docMk/>
            <pc:sldMk cId="3472401438" sldId="262"/>
            <ac:inkMk id="14" creationId="{EF54E52F-22D7-945D-6679-33A1F8B615C0}"/>
          </ac:inkMkLst>
        </pc:inkChg>
        <pc:inkChg chg="add">
          <ac:chgData name="Stehlik, MD Edward A" userId="ffc12767-048f-4f00-a8ef-32f9dc233c54" providerId="ADAL" clId="{784BD900-37D0-4FF3-9823-977267A4493A}" dt="2026-04-06T14:03:42.035" v="49"/>
          <ac:inkMkLst>
            <pc:docMk/>
            <pc:sldMk cId="3472401438" sldId="262"/>
            <ac:inkMk id="15" creationId="{98977B79-2E1F-4B69-C1BC-D8BFD243E8F5}"/>
          </ac:inkMkLst>
        </pc:inkChg>
      </pc:sldChg>
      <pc:sldChg chg="del">
        <pc:chgData name="Stehlik, MD Edward A" userId="ffc12767-048f-4f00-a8ef-32f9dc233c54" providerId="ADAL" clId="{784BD900-37D0-4FF3-9823-977267A4493A}" dt="2026-04-06T13:49:55.530" v="1" actId="47"/>
        <pc:sldMkLst>
          <pc:docMk/>
          <pc:sldMk cId="3044365068" sldId="263"/>
        </pc:sldMkLst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06T13:58:40.424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93 0,'756'-91'0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06T14:01:35.563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0,'642'24'0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4-06T14:01:39.78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73,'1'-2,"-1"-1,1 1,0 0,-1 0,1 0,0 0,0 0,1 1,-1-1,0 0,0 0,1 1,0-1,-1 1,1-1,0 1,-1 0,1-1,0 1,0 0,0 0,0 0,0 1,0-1,0 0,0 1,1-1,2 1,64-8,42-4,-72 6,53 0,121 7,-193-1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4-06T14:01:49.19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23,'1'-1,"-1"0,1 0,-1 0,1 0,0 0,0 0,0 0,-1 1,1-1,0 0,0 0,0 1,0-1,0 1,1-1,-1 1,0-1,0 1,0 0,0-1,0 1,1 0,1 0,34-6,-34 6,40-2,-1 2,0 2,52 8,-21-1,-56-7,93 13,-49-6,-41-8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06T14:01:54.138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0,'735'0'0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4-06T14:02:04.442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1,'0'1,"1"0,-1 0,1 0,-1 0,1 0,0 0,-1 0,1 0,0 0,0-1,0 1,0 0,0 0,0-1,0 1,0 0,0-1,0 1,0-1,1 1,31 11,-25-9,27 11,0-2,1-2,0-1,0-2,1-2,46 2,-61-6,0 2,-1 0,1 1,24 9,-24-7,0 0,1-2,39 4,8-9,-49 1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06T14:03:42.035"/>
    </inkml:context>
    <inkml:brush xml:id="br0">
      <inkml:brushProperty name="width" value="0.3" units="cm"/>
      <inkml:brushProperty name="height" value="0.6" units="cm"/>
      <inkml:brushProperty name="color" value="#FFACD5"/>
      <inkml:brushProperty name="tip" value="rectangle"/>
      <inkml:brushProperty name="rasterOp" value="maskPen"/>
      <inkml:brushProperty name="ignorePressure" value="1"/>
    </inkml:brush>
  </inkml:definitions>
  <inkml:trace contextRef="#ctx0" brushRef="#br0">3053 61 0,'-3053'-61'0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06T13:58:46.85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0,'575'0'0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4-06T13:59:04.546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1 123,'10'-8,"0"2,0-1,1 1,0 1,0 0,0 0,1 1,-1 1,16-3,-20 5,53-12,1 3,112-4,-125 12,84-13,-101 10,59-2,-64 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06T13:59:08.005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0,'997'0'0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06T13:59:13.161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0,'757'0'0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4-06T13:59:18.08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24,'788'0,"-766"-1,0-1,39-10,-46 9,11-2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06T13:59:29.311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29 0,'937'-29'0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06T14:03:48.995"/>
    </inkml:context>
    <inkml:brush xml:id="br0">
      <inkml:brushProperty name="width" value="0.3" units="cm"/>
      <inkml:brushProperty name="height" value="0.6" units="cm"/>
      <inkml:brushProperty name="color" value="#FFACD5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0,'4081'29'0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06T14:01:27.17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0,'546'47'0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406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232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032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730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493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3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721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13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920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463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88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6A4C34-2772-4768-97AE-15E15F471DDE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83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customXml" Target="../ink/ink6.xml"/><Relationship Id="rId18" Type="http://schemas.openxmlformats.org/officeDocument/2006/relationships/image" Target="../media/image9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12" Type="http://schemas.openxmlformats.org/officeDocument/2006/relationships/image" Target="../media/image6.png"/><Relationship Id="rId17" Type="http://schemas.openxmlformats.org/officeDocument/2006/relationships/customXml" Target="../ink/ink8.xml"/><Relationship Id="rId2" Type="http://schemas.openxmlformats.org/officeDocument/2006/relationships/image" Target="../media/image1.emf"/><Relationship Id="rId16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customXml" Target="../ink/ink5.xml"/><Relationship Id="rId5" Type="http://schemas.openxmlformats.org/officeDocument/2006/relationships/customXml" Target="../ink/ink2.xml"/><Relationship Id="rId15" Type="http://schemas.openxmlformats.org/officeDocument/2006/relationships/customXml" Target="../ink/ink7.xml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openxmlformats.org/officeDocument/2006/relationships/customXml" Target="../ink/ink4.xml"/><Relationship Id="rId1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customXml" Target="../ink/ink14.xml"/><Relationship Id="rId3" Type="http://schemas.openxmlformats.org/officeDocument/2006/relationships/customXml" Target="../ink/ink9.xml"/><Relationship Id="rId7" Type="http://schemas.openxmlformats.org/officeDocument/2006/relationships/customXml" Target="../ink/ink11.xml"/><Relationship Id="rId12" Type="http://schemas.openxmlformats.org/officeDocument/2006/relationships/image" Target="../media/image15.png"/><Relationship Id="rId2" Type="http://schemas.openxmlformats.org/officeDocument/2006/relationships/image" Target="../media/image10.emf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11" Type="http://schemas.openxmlformats.org/officeDocument/2006/relationships/customXml" Target="../ink/ink13.xml"/><Relationship Id="rId5" Type="http://schemas.openxmlformats.org/officeDocument/2006/relationships/customXml" Target="../ink/ink10.xml"/><Relationship Id="rId15" Type="http://schemas.openxmlformats.org/officeDocument/2006/relationships/customXml" Target="../ink/ink15.xml"/><Relationship Id="rId10" Type="http://schemas.openxmlformats.org/officeDocument/2006/relationships/image" Target="../media/image14.png"/><Relationship Id="rId4" Type="http://schemas.openxmlformats.org/officeDocument/2006/relationships/image" Target="../media/image11.png"/><Relationship Id="rId9" Type="http://schemas.openxmlformats.org/officeDocument/2006/relationships/customXml" Target="../ink/ink12.xml"/><Relationship Id="rId1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8986" y="53188"/>
            <a:ext cx="9037864" cy="6747641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DCD3A27-141B-013C-5141-09B6B7FE30B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4997"/>
          <a:stretch>
            <a:fillRect/>
          </a:stretch>
        </p:blipFill>
        <p:spPr>
          <a:xfrm>
            <a:off x="73478" y="199864"/>
            <a:ext cx="9013470" cy="5732850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D9B3CC01-9964-0AE7-1236-C3CA92945988}"/>
                  </a:ext>
                </a:extLst>
              </p14:cNvPr>
              <p14:cNvContentPartPr/>
              <p14:nvPr/>
            </p14:nvContentPartPr>
            <p14:xfrm>
              <a:off x="1284171" y="3232594"/>
              <a:ext cx="272520" cy="3312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D9B3CC01-9964-0AE7-1236-C3CA92945988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230171" y="3124954"/>
                <a:ext cx="380160" cy="248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4E3C0FE1-8EB1-D1B6-14EC-822ABEE1271D}"/>
                  </a:ext>
                </a:extLst>
              </p14:cNvPr>
              <p14:cNvContentPartPr/>
              <p14:nvPr/>
            </p14:nvContentPartPr>
            <p14:xfrm>
              <a:off x="6389691" y="3951154"/>
              <a:ext cx="207360" cy="360"/>
            </p14:xfrm>
          </p:contentPart>
        </mc:Choice>
        <mc:Fallback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4E3C0FE1-8EB1-D1B6-14EC-822ABEE1271D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335691" y="3843154"/>
                <a:ext cx="315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95CD7A73-0904-B6C6-063D-A997DFEBFAE3}"/>
                  </a:ext>
                </a:extLst>
              </p14:cNvPr>
              <p14:cNvContentPartPr/>
              <p14:nvPr/>
            </p14:nvContentPartPr>
            <p14:xfrm>
              <a:off x="7695771" y="2579194"/>
              <a:ext cx="271080" cy="44280"/>
            </p14:xfrm>
          </p:contentPart>
        </mc:Choice>
        <mc:Fallback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95CD7A73-0904-B6C6-063D-A997DFEBFAE3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7642131" y="2471194"/>
                <a:ext cx="378720" cy="259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ED95050A-0C3F-068F-7316-8AEF2F79550D}"/>
                  </a:ext>
                </a:extLst>
              </p14:cNvPr>
              <p14:cNvContentPartPr/>
              <p14:nvPr/>
            </p14:nvContentPartPr>
            <p14:xfrm>
              <a:off x="8621331" y="2655874"/>
              <a:ext cx="359280" cy="360"/>
            </p14:xfrm>
          </p:contentPart>
        </mc:Choice>
        <mc:Fallback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ED95050A-0C3F-068F-7316-8AEF2F79550D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8567331" y="2547874"/>
                <a:ext cx="46692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8DAB5AF5-1DC0-072B-AF92-12CEF7BFBEC5}"/>
                  </a:ext>
                </a:extLst>
              </p14:cNvPr>
              <p14:cNvContentPartPr/>
              <p14:nvPr/>
            </p14:nvContentPartPr>
            <p14:xfrm>
              <a:off x="7717731" y="3918394"/>
              <a:ext cx="272880" cy="720"/>
            </p14:xfrm>
          </p:contentPart>
        </mc:Choice>
        <mc:Fallback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8DAB5AF5-1DC0-072B-AF92-12CEF7BFBEC5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7663731" y="3702394"/>
                <a:ext cx="380520" cy="43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FE017DB8-D0D9-5458-F85A-9D2F6261D8A7}"/>
                  </a:ext>
                </a:extLst>
              </p14:cNvPr>
              <p14:cNvContentPartPr/>
              <p14:nvPr/>
            </p14:nvContentPartPr>
            <p14:xfrm>
              <a:off x="7674171" y="5216194"/>
              <a:ext cx="336600" cy="8640"/>
            </p14:xfrm>
          </p:contentPart>
        </mc:Choice>
        <mc:Fallback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FE017DB8-D0D9-5458-F85A-9D2F6261D8A7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7620171" y="5108554"/>
                <a:ext cx="444240" cy="224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DD9E200A-771F-CF3B-DD3D-8783850BB4F7}"/>
                  </a:ext>
                </a:extLst>
              </p14:cNvPr>
              <p14:cNvContentPartPr/>
              <p14:nvPr/>
            </p14:nvContentPartPr>
            <p14:xfrm>
              <a:off x="6770571" y="3885994"/>
              <a:ext cx="337680" cy="10800"/>
            </p14:xfrm>
          </p:contentPart>
        </mc:Choice>
        <mc:Fallback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DD9E200A-771F-CF3B-DD3D-8783850BB4F7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6716571" y="3777994"/>
                <a:ext cx="445320" cy="226440"/>
              </a:xfrm>
              <a:prstGeom prst="rect">
                <a:avLst/>
              </a:prstGeom>
            </p:spPr>
          </p:pic>
        </mc:Fallback>
      </mc:AlternateContent>
      <p:sp>
        <p:nvSpPr>
          <p:cNvPr id="17" name="TextBox 16">
            <a:extLst>
              <a:ext uri="{FF2B5EF4-FFF2-40B4-BE49-F238E27FC236}">
                <a16:creationId xmlns:a16="http://schemas.microsoft.com/office/drawing/2014/main" id="{260A644D-E48E-09C4-DD28-7A1B8ECE5E97}"/>
              </a:ext>
            </a:extLst>
          </p:cNvPr>
          <p:cNvSpPr txBox="1"/>
          <p:nvPr/>
        </p:nvSpPr>
        <p:spPr>
          <a:xfrm>
            <a:off x="5728855" y="237605"/>
            <a:ext cx="18204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alibri" panose="020F0502020204030204"/>
              </a:rPr>
              <a:t>March 31, 2026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17">
            <p14:nvContentPartPr>
              <p14:cNvPr id="19" name="Ink 18">
                <a:extLst>
                  <a:ext uri="{FF2B5EF4-FFF2-40B4-BE49-F238E27FC236}">
                    <a16:creationId xmlns:a16="http://schemas.microsoft.com/office/drawing/2014/main" id="{3E13ABEB-3AF5-70B0-D9AD-36E647CB2470}"/>
                  </a:ext>
                </a:extLst>
              </p14:cNvPr>
              <p14:cNvContentPartPr/>
              <p14:nvPr/>
            </p14:nvContentPartPr>
            <p14:xfrm>
              <a:off x="119571" y="957754"/>
              <a:ext cx="1469520" cy="10800"/>
            </p14:xfrm>
          </p:contentPart>
        </mc:Choice>
        <mc:Fallback>
          <p:pic>
            <p:nvPicPr>
              <p:cNvPr id="19" name="Ink 18">
                <a:extLst>
                  <a:ext uri="{FF2B5EF4-FFF2-40B4-BE49-F238E27FC236}">
                    <a16:creationId xmlns:a16="http://schemas.microsoft.com/office/drawing/2014/main" id="{3E13ABEB-3AF5-70B0-D9AD-36E647CB2470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65571" y="849754"/>
                <a:ext cx="1577160" cy="226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46025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8986" y="53188"/>
            <a:ext cx="9037864" cy="6747641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BE18563-44EA-6243-2579-8F22C51E8CF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5140" b="10854"/>
          <a:stretch>
            <a:fillRect/>
          </a:stretch>
        </p:blipFill>
        <p:spPr>
          <a:xfrm>
            <a:off x="0" y="123568"/>
            <a:ext cx="6665720" cy="6690121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F9AC7738-7179-0718-55BB-A463D68A59B4}"/>
                  </a:ext>
                </a:extLst>
              </p14:cNvPr>
              <p14:cNvContentPartPr/>
              <p14:nvPr/>
            </p14:nvContentPartPr>
            <p14:xfrm>
              <a:off x="5639868" y="6340747"/>
              <a:ext cx="196920" cy="1728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F9AC7738-7179-0718-55BB-A463D68A59B4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585868" y="6232747"/>
                <a:ext cx="304560" cy="232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9C705072-1C3A-CDDC-74F2-B29C36156BFB}"/>
                  </a:ext>
                </a:extLst>
              </p14:cNvPr>
              <p14:cNvContentPartPr/>
              <p14:nvPr/>
            </p14:nvContentPartPr>
            <p14:xfrm>
              <a:off x="5631228" y="2503507"/>
              <a:ext cx="231480" cy="900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9C705072-1C3A-CDDC-74F2-B29C36156BFB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577228" y="2395507"/>
                <a:ext cx="339120" cy="224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F3E15DD1-A3DE-B241-2BA2-2370D34D7370}"/>
                  </a:ext>
                </a:extLst>
              </p14:cNvPr>
              <p14:cNvContentPartPr/>
              <p14:nvPr/>
            </p14:nvContentPartPr>
            <p14:xfrm>
              <a:off x="5614308" y="5067067"/>
              <a:ext cx="213120" cy="26640"/>
            </p14:xfrm>
          </p:contentPart>
        </mc:Choice>
        <mc:Fallback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F3E15DD1-A3DE-B241-2BA2-2370D34D7370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5560308" y="4959067"/>
                <a:ext cx="320760" cy="242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C365F924-4C46-A3DB-9D29-2D8EA80BC268}"/>
                  </a:ext>
                </a:extLst>
              </p14:cNvPr>
              <p14:cNvContentPartPr/>
              <p14:nvPr/>
            </p14:nvContentPartPr>
            <p14:xfrm>
              <a:off x="6374628" y="2837227"/>
              <a:ext cx="204480" cy="17640"/>
            </p14:xfrm>
          </p:contentPart>
        </mc:Choice>
        <mc:Fallback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C365F924-4C46-A3DB-9D29-2D8EA80BC268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6320988" y="2729227"/>
                <a:ext cx="312120" cy="233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5A923FDF-EA08-A078-684B-61EA30545D5E}"/>
                  </a:ext>
                </a:extLst>
              </p14:cNvPr>
              <p14:cNvContentPartPr/>
              <p14:nvPr/>
            </p14:nvContentPartPr>
            <p14:xfrm>
              <a:off x="6315228" y="4332307"/>
              <a:ext cx="264960" cy="360"/>
            </p14:xfrm>
          </p:contentPart>
        </mc:Choice>
        <mc:Fallback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5A923FDF-EA08-A078-684B-61EA30545D5E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6261228" y="4224307"/>
                <a:ext cx="3726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1988B2E2-E9E6-5249-0D3C-28B24D411D64}"/>
                  </a:ext>
                </a:extLst>
              </p14:cNvPr>
              <p14:cNvContentPartPr/>
              <p14:nvPr/>
            </p14:nvContentPartPr>
            <p14:xfrm>
              <a:off x="6306228" y="5998747"/>
              <a:ext cx="255960" cy="52200"/>
            </p14:xfrm>
          </p:contentPart>
        </mc:Choice>
        <mc:Fallback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1988B2E2-E9E6-5249-0D3C-28B24D411D64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6252588" y="5891107"/>
                <a:ext cx="363600" cy="267840"/>
              </a:xfrm>
              <a:prstGeom prst="rect">
                <a:avLst/>
              </a:prstGeom>
            </p:spPr>
          </p:pic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id="{DEC80777-23FE-F51C-6ED6-3B74C14193D7}"/>
              </a:ext>
            </a:extLst>
          </p:cNvPr>
          <p:cNvSpPr txBox="1"/>
          <p:nvPr/>
        </p:nvSpPr>
        <p:spPr>
          <a:xfrm>
            <a:off x="5728855" y="237605"/>
            <a:ext cx="18204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alibri" panose="020F0502020204030204"/>
              </a:rPr>
              <a:t>March 31, 2026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15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98977B79-2E1F-4B69-C1BC-D8BFD243E8F5}"/>
                  </a:ext>
                </a:extLst>
              </p14:cNvPr>
              <p14:cNvContentPartPr/>
              <p14:nvPr/>
            </p14:nvContentPartPr>
            <p14:xfrm>
              <a:off x="32451" y="739954"/>
              <a:ext cx="1099440" cy="22320"/>
            </p14:xfrm>
          </p:contentPart>
        </mc:Choice>
        <mc:Fallback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98977B79-2E1F-4B69-C1BC-D8BFD243E8F5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-21549" y="631954"/>
                <a:ext cx="1207080" cy="237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724014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301322</TotalTime>
  <Words>8</Words>
  <Application>Microsoft Office PowerPoint</Application>
  <PresentationFormat>On-screen Show (4:3)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Catholic Health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Bishop, Andrew</dc:creator>
  <cp:lastModifiedBy>Stehlik, MD Edward A</cp:lastModifiedBy>
  <cp:revision>419</cp:revision>
  <cp:lastPrinted>2021-05-04T17:19:47Z</cp:lastPrinted>
  <dcterms:created xsi:type="dcterms:W3CDTF">2021-04-09T15:57:36Z</dcterms:created>
  <dcterms:modified xsi:type="dcterms:W3CDTF">2026-04-06T14:03:51Z</dcterms:modified>
</cp:coreProperties>
</file>