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2:48:25.22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0,'26'2,"0"0,0 2,44 12,5 0,27 6,53 7,32-10,-171-17,-1-1,1-1,-1-1,1 0,-1-1,0 0,1-1,22-9,-14 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0T12:49:16.58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0,'1400'119'0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0T12:49:19.37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24 0,'1305'-24'0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2:49:21.70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0,'0'2,"0"-1,1 0,-1 0,1 0,-1 0,1-1,-1 1,1 0,0 0,-1 0,1 0,0-1,0 1,0 0,0-1,0 1,0 0,-1-1,1 1,0-1,1 0,-1 1,0-1,0 0,1 1,37 6,-27-5,223 37,-231-38,68 5,132-5,-89-4,-87 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2:48:37.21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25,'3'-3,"0"0,1 1,-1 0,1 0,0 0,0 0,0 1,0 0,0-1,0 1,0 1,6-2,56 0,-47 2,9 2,-1 1,0 1,51 14,12 3,48 4,-46-6,-73-16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0T12:48:40.40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0,'688'95'0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0T12:48:46.11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0,'569'47'0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0T12:48:52.57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0,'546'23'0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0T12:48:55.83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0,'926'71'0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2:49:06.91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172 1,'17'0,"1"1,-1 1,0 0,0 1,0 1,-1 1,1 0,-1 1,0 1,20 12,32 8,-51-22,-1 2,25 12,-37-17,1 1,-1 0,0 0,1 1,-2-1,1 1,0 0,-1 0,1 0,-1 1,0-1,3 8,11 33,-2 1,-2 0,-2 1,6 56,-16-93,2 5,-1 0,-1 0,0 0,-3 20,2-32,0-1,0 1,-1 0,1-1,-1 1,0-1,0 1,0 0,0-1,0 0,-1 1,1-1,-1 0,1 0,-1 0,0 0,0 0,0 0,0 0,0 0,0-1,-1 1,1-1,0 0,-1 0,1 0,-1 0,1 0,-1 0,-3 0,-37 3,0-3,-61-4,5-1,48 3,1-2,0-2,-76-19,97 17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2:49:10.47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487 28,'-132'2,"-142"-4,267 1,0 0,0 0,0 0,0-1,0 0,1 0,-12-6,3-2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2:49:12.19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1,'1'1,"-1"0,0 0,1 0,-1 0,1 0,0 0,-1 0,1 0,0 0,-1-1,1 1,0 0,0 0,0-1,0 1,0-1,0 1,0 0,0-1,0 0,0 1,0-1,0 0,0 1,0-1,0 0,2 0,36 4,-35-3,163 23,-24-2,-122-20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2" Type="http://schemas.openxmlformats.org/officeDocument/2006/relationships/image" Target="../media/image1.emf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24" Type="http://schemas.openxmlformats.org/officeDocument/2006/relationships/image" Target="../media/image12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10" Type="http://schemas.openxmlformats.org/officeDocument/2006/relationships/image" Target="../media/image5.png"/><Relationship Id="rId19" Type="http://schemas.openxmlformats.org/officeDocument/2006/relationships/customXml" Target="../ink/ink9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63837E9-0384-D455-3414-0339A70719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5019"/>
          <a:stretch>
            <a:fillRect/>
          </a:stretch>
        </p:blipFill>
        <p:spPr>
          <a:xfrm>
            <a:off x="65313" y="53182"/>
            <a:ext cx="8987143" cy="578359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F0846F7-B927-77A4-8C32-B4330A55638D}"/>
                  </a:ext>
                </a:extLst>
              </p14:cNvPr>
              <p14:cNvContentPartPr/>
              <p14:nvPr/>
            </p14:nvContentPartPr>
            <p14:xfrm>
              <a:off x="1324188" y="3127387"/>
              <a:ext cx="307800" cy="4068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F0846F7-B927-77A4-8C32-B4330A55638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70548" y="3019387"/>
                <a:ext cx="415440" cy="25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4D403DDA-854B-E560-BCF5-FA21165322A0}"/>
                  </a:ext>
                </a:extLst>
              </p14:cNvPr>
              <p14:cNvContentPartPr/>
              <p14:nvPr/>
            </p14:nvContentPartPr>
            <p14:xfrm>
              <a:off x="5451948" y="5135467"/>
              <a:ext cx="230400" cy="345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4D403DDA-854B-E560-BCF5-FA21165322A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398308" y="5027467"/>
                <a:ext cx="338040" cy="25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DE953D3B-9501-4A23-EC66-9B90E9979425}"/>
                  </a:ext>
                </a:extLst>
              </p14:cNvPr>
              <p14:cNvContentPartPr/>
              <p14:nvPr/>
            </p14:nvContentPartPr>
            <p14:xfrm>
              <a:off x="5417748" y="2494867"/>
              <a:ext cx="248040" cy="345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DE953D3B-9501-4A23-EC66-9B90E997942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363748" y="2386867"/>
                <a:ext cx="355680" cy="25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AD258433-3005-8C98-6B2F-C6F1BE417755}"/>
                  </a:ext>
                </a:extLst>
              </p14:cNvPr>
              <p14:cNvContentPartPr/>
              <p14:nvPr/>
            </p14:nvContentPartPr>
            <p14:xfrm>
              <a:off x="6776748" y="2512147"/>
              <a:ext cx="205200" cy="1728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AD258433-3005-8C98-6B2F-C6F1BE41775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722748" y="2404147"/>
                <a:ext cx="31284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16591CA6-CD46-51E5-7063-886BC7CACB4D}"/>
                  </a:ext>
                </a:extLst>
              </p14:cNvPr>
              <p14:cNvContentPartPr/>
              <p14:nvPr/>
            </p14:nvContentPartPr>
            <p14:xfrm>
              <a:off x="7665228" y="2520787"/>
              <a:ext cx="196920" cy="864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16591CA6-CD46-51E5-7063-886BC7CACB4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611228" y="2412787"/>
                <a:ext cx="304560" cy="22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F4E5A31A-FD0F-E236-6FA9-C978DA591F5D}"/>
                  </a:ext>
                </a:extLst>
              </p14:cNvPr>
              <p14:cNvContentPartPr/>
              <p14:nvPr/>
            </p14:nvContentPartPr>
            <p14:xfrm>
              <a:off x="8562348" y="2486587"/>
              <a:ext cx="333720" cy="2592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F4E5A31A-FD0F-E236-6FA9-C978DA591F5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508348" y="2378587"/>
                <a:ext cx="44136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D9331ACF-B86B-221E-2F20-4267A0ECF21A}"/>
                  </a:ext>
                </a:extLst>
              </p14:cNvPr>
              <p14:cNvContentPartPr/>
              <p14:nvPr/>
            </p14:nvContentPartPr>
            <p14:xfrm>
              <a:off x="6313068" y="1768387"/>
              <a:ext cx="234360" cy="22500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D9331ACF-B86B-221E-2F20-4267A0ECF21A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259428" y="1660747"/>
                <a:ext cx="342000" cy="44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C60D629C-F8C5-2E27-3DDE-139FA3777039}"/>
                  </a:ext>
                </a:extLst>
              </p14:cNvPr>
              <p14:cNvContentPartPr/>
              <p14:nvPr/>
            </p14:nvContentPartPr>
            <p14:xfrm>
              <a:off x="7677828" y="1921027"/>
              <a:ext cx="175680" cy="1116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C60D629C-F8C5-2E27-3DDE-139FA3777039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7623828" y="1813027"/>
                <a:ext cx="283320" cy="22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A815037D-2D44-9F00-EE27-1F3F45794031}"/>
                  </a:ext>
                </a:extLst>
              </p14:cNvPr>
              <p14:cNvContentPartPr/>
              <p14:nvPr/>
            </p14:nvContentPartPr>
            <p14:xfrm>
              <a:off x="5435028" y="1888267"/>
              <a:ext cx="144000" cy="2592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A815037D-2D44-9F00-EE27-1F3F45794031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5381028" y="1780627"/>
                <a:ext cx="25164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D9FD92A6-3FE1-22FA-1476-0667C261C889}"/>
                  </a:ext>
                </a:extLst>
              </p14:cNvPr>
              <p14:cNvContentPartPr/>
              <p14:nvPr/>
            </p14:nvContentPartPr>
            <p14:xfrm>
              <a:off x="5708268" y="1127587"/>
              <a:ext cx="504360" cy="4320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D9FD92A6-3FE1-22FA-1476-0667C261C889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654268" y="1019587"/>
                <a:ext cx="612000" cy="25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CE39A55F-3A7A-3AFC-716B-CE08A58F7995}"/>
                  </a:ext>
                </a:extLst>
              </p14:cNvPr>
              <p14:cNvContentPartPr/>
              <p14:nvPr/>
            </p14:nvContentPartPr>
            <p14:xfrm>
              <a:off x="7699428" y="1161787"/>
              <a:ext cx="470160" cy="9000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CE39A55F-3A7A-3AFC-716B-CE08A58F7995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7645428" y="1053787"/>
                <a:ext cx="57780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F3EE9B56-243B-3E93-E10E-2AD4BF8DE284}"/>
                  </a:ext>
                </a:extLst>
              </p14:cNvPr>
              <p14:cNvContentPartPr/>
              <p14:nvPr/>
            </p14:nvContentPartPr>
            <p14:xfrm>
              <a:off x="7827588" y="1358347"/>
              <a:ext cx="263160" cy="2700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F3EE9B56-243B-3E93-E10E-2AD4BF8DE284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7773948" y="1250347"/>
                <a:ext cx="370800" cy="242640"/>
              </a:xfrm>
              <a:prstGeom prst="rect">
                <a:avLst/>
              </a:prstGeom>
            </p:spPr>
          </p:pic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B6623B04-F599-6001-23FD-5E6DEFE2CC09}"/>
              </a:ext>
            </a:extLst>
          </p:cNvPr>
          <p:cNvSpPr txBox="1"/>
          <p:nvPr/>
        </p:nvSpPr>
        <p:spPr>
          <a:xfrm>
            <a:off x="5728855" y="237605"/>
            <a:ext cx="1432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/>
              </a:rPr>
              <a:t>Feb 16, 2026</a:t>
            </a:r>
          </a:p>
        </p:txBody>
      </p:sp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301238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414</cp:revision>
  <cp:lastPrinted>2021-05-04T17:19:47Z</cp:lastPrinted>
  <dcterms:created xsi:type="dcterms:W3CDTF">2021-04-09T15:57:36Z</dcterms:created>
  <dcterms:modified xsi:type="dcterms:W3CDTF">2026-02-20T12:59:29Z</dcterms:modified>
</cp:coreProperties>
</file>