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04CF36-12DA-4321-930E-BFD5CE0D0AF8}" v="13" dt="2025-12-26T14:15:06.4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hlik, MD Edward A" userId="ffc12767-048f-4f00-a8ef-32f9dc233c54" providerId="ADAL" clId="{784BD900-37D0-4FF3-9823-977267A4493A}"/>
    <pc:docChg chg="undo custSel modSld">
      <pc:chgData name="Stehlik, MD Edward A" userId="ffc12767-048f-4f00-a8ef-32f9dc233c54" providerId="ADAL" clId="{784BD900-37D0-4FF3-9823-977267A4493A}" dt="2025-12-26T14:15:13.449" v="47" actId="9405"/>
      <pc:docMkLst>
        <pc:docMk/>
      </pc:docMkLst>
      <pc:sldChg chg="addSp delSp modSp mod">
        <pc:chgData name="Stehlik, MD Edward A" userId="ffc12767-048f-4f00-a8ef-32f9dc233c54" providerId="ADAL" clId="{784BD900-37D0-4FF3-9823-977267A4493A}" dt="2025-12-26T14:13:35.376" v="24" actId="9405"/>
        <pc:sldMkLst>
          <pc:docMk/>
          <pc:sldMk cId="2946025423" sldId="261"/>
        </pc:sldMkLst>
        <pc:spChg chg="add mod">
          <ac:chgData name="Stehlik, MD Edward A" userId="ffc12767-048f-4f00-a8ef-32f9dc233c54" providerId="ADAL" clId="{784BD900-37D0-4FF3-9823-977267A4493A}" dt="2025-12-26T14:12:15.778" v="8" actId="20577"/>
          <ac:spMkLst>
            <pc:docMk/>
            <pc:sldMk cId="2946025423" sldId="261"/>
            <ac:spMk id="3" creationId="{574034F2-E319-3400-CC89-D8C707D18390}"/>
          </ac:spMkLst>
        </pc:spChg>
        <pc:picChg chg="mod modCrop">
          <ac:chgData name="Stehlik, MD Edward A" userId="ffc12767-048f-4f00-a8ef-32f9dc233c54" providerId="ADAL" clId="{784BD900-37D0-4FF3-9823-977267A4493A}" dt="2025-12-26T14:11:03.828" v="1" actId="14100"/>
          <ac:picMkLst>
            <pc:docMk/>
            <pc:sldMk cId="2946025423" sldId="261"/>
            <ac:picMk id="2" creationId="{89953CB9-5150-617B-9857-0112F10478BB}"/>
          </ac:picMkLst>
        </pc:picChg>
        <pc:inkChg chg="add del">
          <ac:chgData name="Stehlik, MD Edward A" userId="ffc12767-048f-4f00-a8ef-32f9dc233c54" providerId="ADAL" clId="{784BD900-37D0-4FF3-9823-977267A4493A}" dt="2025-12-26T14:12:45.968" v="11"/>
          <ac:inkMkLst>
            <pc:docMk/>
            <pc:sldMk cId="2946025423" sldId="261"/>
            <ac:inkMk id="6" creationId="{50B64C5F-D065-F384-18BF-269892A65FB6}"/>
          </ac:inkMkLst>
        </pc:inkChg>
        <pc:inkChg chg="add">
          <ac:chgData name="Stehlik, MD Edward A" userId="ffc12767-048f-4f00-a8ef-32f9dc233c54" providerId="ADAL" clId="{784BD900-37D0-4FF3-9823-977267A4493A}" dt="2025-12-26T14:12:45.968" v="11"/>
          <ac:inkMkLst>
            <pc:docMk/>
            <pc:sldMk cId="2946025423" sldId="261"/>
            <ac:inkMk id="7" creationId="{25CFFB64-E4A3-64B9-AD54-C6115632DE51}"/>
          </ac:inkMkLst>
        </pc:inkChg>
        <pc:inkChg chg="add del">
          <ac:chgData name="Stehlik, MD Edward A" userId="ffc12767-048f-4f00-a8ef-32f9dc233c54" providerId="ADAL" clId="{784BD900-37D0-4FF3-9823-977267A4493A}" dt="2025-12-26T14:12:49.942" v="13"/>
          <ac:inkMkLst>
            <pc:docMk/>
            <pc:sldMk cId="2946025423" sldId="261"/>
            <ac:inkMk id="8" creationId="{C53CBFC6-9146-E3F8-C5D8-3B5B9392E98F}"/>
          </ac:inkMkLst>
        </pc:inkChg>
        <pc:inkChg chg="add">
          <ac:chgData name="Stehlik, MD Edward A" userId="ffc12767-048f-4f00-a8ef-32f9dc233c54" providerId="ADAL" clId="{784BD900-37D0-4FF3-9823-977267A4493A}" dt="2025-12-26T14:12:49.942" v="13"/>
          <ac:inkMkLst>
            <pc:docMk/>
            <pc:sldMk cId="2946025423" sldId="261"/>
            <ac:inkMk id="9" creationId="{84C82A96-D61C-44D4-DE12-8ED3B62B7563}"/>
          </ac:inkMkLst>
        </pc:inkChg>
        <pc:inkChg chg="add del">
          <ac:chgData name="Stehlik, MD Edward A" userId="ffc12767-048f-4f00-a8ef-32f9dc233c54" providerId="ADAL" clId="{784BD900-37D0-4FF3-9823-977267A4493A}" dt="2025-12-26T14:12:55.592" v="15"/>
          <ac:inkMkLst>
            <pc:docMk/>
            <pc:sldMk cId="2946025423" sldId="261"/>
            <ac:inkMk id="10" creationId="{967F7179-DFAD-54D9-B117-1EE07C751F8D}"/>
          </ac:inkMkLst>
        </pc:inkChg>
        <pc:inkChg chg="add">
          <ac:chgData name="Stehlik, MD Edward A" userId="ffc12767-048f-4f00-a8ef-32f9dc233c54" providerId="ADAL" clId="{784BD900-37D0-4FF3-9823-977267A4493A}" dt="2025-12-26T14:12:55.592" v="15"/>
          <ac:inkMkLst>
            <pc:docMk/>
            <pc:sldMk cId="2946025423" sldId="261"/>
            <ac:inkMk id="11" creationId="{DF833937-D237-9AB6-04B5-E92EDE8BA42C}"/>
          </ac:inkMkLst>
        </pc:inkChg>
        <pc:inkChg chg="add del">
          <ac:chgData name="Stehlik, MD Edward A" userId="ffc12767-048f-4f00-a8ef-32f9dc233c54" providerId="ADAL" clId="{784BD900-37D0-4FF3-9823-977267A4493A}" dt="2025-12-26T14:12:57.498" v="17"/>
          <ac:inkMkLst>
            <pc:docMk/>
            <pc:sldMk cId="2946025423" sldId="261"/>
            <ac:inkMk id="12" creationId="{FC6D73F6-4AB4-E31B-B1ED-5254BD9778D5}"/>
          </ac:inkMkLst>
        </pc:inkChg>
        <pc:inkChg chg="add">
          <ac:chgData name="Stehlik, MD Edward A" userId="ffc12767-048f-4f00-a8ef-32f9dc233c54" providerId="ADAL" clId="{784BD900-37D0-4FF3-9823-977267A4493A}" dt="2025-12-26T14:12:57.498" v="17"/>
          <ac:inkMkLst>
            <pc:docMk/>
            <pc:sldMk cId="2946025423" sldId="261"/>
            <ac:inkMk id="13" creationId="{52735238-70CB-6FB4-B1AE-5251F4ABFB81}"/>
          </ac:inkMkLst>
        </pc:inkChg>
        <pc:inkChg chg="add del">
          <ac:chgData name="Stehlik, MD Edward A" userId="ffc12767-048f-4f00-a8ef-32f9dc233c54" providerId="ADAL" clId="{784BD900-37D0-4FF3-9823-977267A4493A}" dt="2025-12-26T14:13:10.596" v="19"/>
          <ac:inkMkLst>
            <pc:docMk/>
            <pc:sldMk cId="2946025423" sldId="261"/>
            <ac:inkMk id="14" creationId="{05A560CB-FF22-692B-443F-84689F9002B0}"/>
          </ac:inkMkLst>
        </pc:inkChg>
        <pc:inkChg chg="add">
          <ac:chgData name="Stehlik, MD Edward A" userId="ffc12767-048f-4f00-a8ef-32f9dc233c54" providerId="ADAL" clId="{784BD900-37D0-4FF3-9823-977267A4493A}" dt="2025-12-26T14:13:10.596" v="19"/>
          <ac:inkMkLst>
            <pc:docMk/>
            <pc:sldMk cId="2946025423" sldId="261"/>
            <ac:inkMk id="15" creationId="{B2970ECB-3F0E-BF19-0C2C-9D00D0DDE872}"/>
          </ac:inkMkLst>
        </pc:inkChg>
        <pc:inkChg chg="add del">
          <ac:chgData name="Stehlik, MD Edward A" userId="ffc12767-048f-4f00-a8ef-32f9dc233c54" providerId="ADAL" clId="{784BD900-37D0-4FF3-9823-977267A4493A}" dt="2025-12-26T14:13:13.679" v="21"/>
          <ac:inkMkLst>
            <pc:docMk/>
            <pc:sldMk cId="2946025423" sldId="261"/>
            <ac:inkMk id="16" creationId="{39FB4791-0B1F-1EB2-874F-AEA153560CA3}"/>
          </ac:inkMkLst>
        </pc:inkChg>
        <pc:inkChg chg="add">
          <ac:chgData name="Stehlik, MD Edward A" userId="ffc12767-048f-4f00-a8ef-32f9dc233c54" providerId="ADAL" clId="{784BD900-37D0-4FF3-9823-977267A4493A}" dt="2025-12-26T14:13:13.679" v="21"/>
          <ac:inkMkLst>
            <pc:docMk/>
            <pc:sldMk cId="2946025423" sldId="261"/>
            <ac:inkMk id="17" creationId="{609A84B0-0E8F-C6E7-C76F-FBBE786ED797}"/>
          </ac:inkMkLst>
        </pc:inkChg>
        <pc:inkChg chg="add del">
          <ac:chgData name="Stehlik, MD Edward A" userId="ffc12767-048f-4f00-a8ef-32f9dc233c54" providerId="ADAL" clId="{784BD900-37D0-4FF3-9823-977267A4493A}" dt="2025-12-26T14:13:24.889" v="23"/>
          <ac:inkMkLst>
            <pc:docMk/>
            <pc:sldMk cId="2946025423" sldId="261"/>
            <ac:inkMk id="18" creationId="{33261839-03AB-188B-838E-E8F974DC6806}"/>
          </ac:inkMkLst>
        </pc:inkChg>
        <pc:inkChg chg="add">
          <ac:chgData name="Stehlik, MD Edward A" userId="ffc12767-048f-4f00-a8ef-32f9dc233c54" providerId="ADAL" clId="{784BD900-37D0-4FF3-9823-977267A4493A}" dt="2025-12-26T14:13:24.889" v="23"/>
          <ac:inkMkLst>
            <pc:docMk/>
            <pc:sldMk cId="2946025423" sldId="261"/>
            <ac:inkMk id="19" creationId="{BC0FF58C-8320-BCA4-07FC-F9CD3ACE3B54}"/>
          </ac:inkMkLst>
        </pc:inkChg>
        <pc:inkChg chg="add">
          <ac:chgData name="Stehlik, MD Edward A" userId="ffc12767-048f-4f00-a8ef-32f9dc233c54" providerId="ADAL" clId="{784BD900-37D0-4FF3-9823-977267A4493A}" dt="2025-12-26T14:13:35.376" v="24" actId="9405"/>
          <ac:inkMkLst>
            <pc:docMk/>
            <pc:sldMk cId="2946025423" sldId="261"/>
            <ac:inkMk id="20" creationId="{3FD1CDAB-1C67-CE8A-52EC-B6DBAE532128}"/>
          </ac:inkMkLst>
        </pc:inkChg>
      </pc:sldChg>
      <pc:sldChg chg="addSp delSp modSp mod">
        <pc:chgData name="Stehlik, MD Edward A" userId="ffc12767-048f-4f00-a8ef-32f9dc233c54" providerId="ADAL" clId="{784BD900-37D0-4FF3-9823-977267A4493A}" dt="2025-12-26T14:15:13.449" v="47" actId="9405"/>
        <pc:sldMkLst>
          <pc:docMk/>
          <pc:sldMk cId="3472401438" sldId="262"/>
        </pc:sldMkLst>
        <pc:spChg chg="add mod">
          <ac:chgData name="Stehlik, MD Edward A" userId="ffc12767-048f-4f00-a8ef-32f9dc233c54" providerId="ADAL" clId="{784BD900-37D0-4FF3-9823-977267A4493A}" dt="2025-12-26T14:12:28.723" v="9"/>
          <ac:spMkLst>
            <pc:docMk/>
            <pc:sldMk cId="3472401438" sldId="262"/>
            <ac:spMk id="3" creationId="{0C14D800-846E-4C1A-A276-5DE8103AE08E}"/>
          </ac:spMkLst>
        </pc:spChg>
        <pc:inkChg chg="add del">
          <ac:chgData name="Stehlik, MD Edward A" userId="ffc12767-048f-4f00-a8ef-32f9dc233c54" providerId="ADAL" clId="{784BD900-37D0-4FF3-9823-977267A4493A}" dt="2025-12-26T14:14:08.091" v="32" actId="9405"/>
          <ac:inkMkLst>
            <pc:docMk/>
            <pc:sldMk cId="3472401438" sldId="262"/>
            <ac:inkMk id="5" creationId="{49DDAD1A-F5AD-E191-D17C-5236C5D0F9B1}"/>
          </ac:inkMkLst>
        </pc:inkChg>
        <pc:inkChg chg="add del">
          <ac:chgData name="Stehlik, MD Edward A" userId="ffc12767-048f-4f00-a8ef-32f9dc233c54" providerId="ADAL" clId="{784BD900-37D0-4FF3-9823-977267A4493A}" dt="2025-12-26T14:14:07.700" v="31" actId="9405"/>
          <ac:inkMkLst>
            <pc:docMk/>
            <pc:sldMk cId="3472401438" sldId="262"/>
            <ac:inkMk id="6" creationId="{BA7F5D8E-56B4-DE80-D44A-B7CF2FCD1C51}"/>
          </ac:inkMkLst>
        </pc:inkChg>
        <pc:inkChg chg="add del">
          <ac:chgData name="Stehlik, MD Edward A" userId="ffc12767-048f-4f00-a8ef-32f9dc233c54" providerId="ADAL" clId="{784BD900-37D0-4FF3-9823-977267A4493A}" dt="2025-12-26T14:14:07.309" v="30" actId="9405"/>
          <ac:inkMkLst>
            <pc:docMk/>
            <pc:sldMk cId="3472401438" sldId="262"/>
            <ac:inkMk id="7" creationId="{9EE7901F-8E3C-B028-46CD-A484C140A86A}"/>
          </ac:inkMkLst>
        </pc:inkChg>
        <pc:inkChg chg="add del">
          <ac:chgData name="Stehlik, MD Edward A" userId="ffc12767-048f-4f00-a8ef-32f9dc233c54" providerId="ADAL" clId="{784BD900-37D0-4FF3-9823-977267A4493A}" dt="2025-12-26T14:14:06.869" v="29" actId="9405"/>
          <ac:inkMkLst>
            <pc:docMk/>
            <pc:sldMk cId="3472401438" sldId="262"/>
            <ac:inkMk id="8" creationId="{D9D7203E-7530-EB89-BAC2-1FF34F6C3641}"/>
          </ac:inkMkLst>
        </pc:inkChg>
        <pc:inkChg chg="add">
          <ac:chgData name="Stehlik, MD Edward A" userId="ffc12767-048f-4f00-a8ef-32f9dc233c54" providerId="ADAL" clId="{784BD900-37D0-4FF3-9823-977267A4493A}" dt="2025-12-26T14:14:19.890" v="33" actId="9405"/>
          <ac:inkMkLst>
            <pc:docMk/>
            <pc:sldMk cId="3472401438" sldId="262"/>
            <ac:inkMk id="9" creationId="{0FF0059D-BE8C-2A43-F7E9-F52028476222}"/>
          </ac:inkMkLst>
        </pc:inkChg>
        <pc:inkChg chg="add">
          <ac:chgData name="Stehlik, MD Edward A" userId="ffc12767-048f-4f00-a8ef-32f9dc233c54" providerId="ADAL" clId="{784BD900-37D0-4FF3-9823-977267A4493A}" dt="2025-12-26T14:14:26.063" v="34" actId="9405"/>
          <ac:inkMkLst>
            <pc:docMk/>
            <pc:sldMk cId="3472401438" sldId="262"/>
            <ac:inkMk id="10" creationId="{DB23C2D5-81D6-6AE8-CD87-4196E87B5D04}"/>
          </ac:inkMkLst>
        </pc:inkChg>
        <pc:inkChg chg="add">
          <ac:chgData name="Stehlik, MD Edward A" userId="ffc12767-048f-4f00-a8ef-32f9dc233c54" providerId="ADAL" clId="{784BD900-37D0-4FF3-9823-977267A4493A}" dt="2025-12-26T14:14:29.776" v="35" actId="9405"/>
          <ac:inkMkLst>
            <pc:docMk/>
            <pc:sldMk cId="3472401438" sldId="262"/>
            <ac:inkMk id="11" creationId="{3A45690A-E04F-9D48-D758-232B08E72364}"/>
          </ac:inkMkLst>
        </pc:inkChg>
        <pc:inkChg chg="add del">
          <ac:chgData name="Stehlik, MD Edward A" userId="ffc12767-048f-4f00-a8ef-32f9dc233c54" providerId="ADAL" clId="{784BD900-37D0-4FF3-9823-977267A4493A}" dt="2025-12-26T14:14:34.106" v="37"/>
          <ac:inkMkLst>
            <pc:docMk/>
            <pc:sldMk cId="3472401438" sldId="262"/>
            <ac:inkMk id="12" creationId="{0E7BE851-8A3C-F6D3-293C-7EC1C797E990}"/>
          </ac:inkMkLst>
        </pc:inkChg>
        <pc:inkChg chg="add">
          <ac:chgData name="Stehlik, MD Edward A" userId="ffc12767-048f-4f00-a8ef-32f9dc233c54" providerId="ADAL" clId="{784BD900-37D0-4FF3-9823-977267A4493A}" dt="2025-12-26T14:14:34.106" v="37"/>
          <ac:inkMkLst>
            <pc:docMk/>
            <pc:sldMk cId="3472401438" sldId="262"/>
            <ac:inkMk id="13" creationId="{DBDCE78D-F75D-02D0-C8A7-EEB82CCE4008}"/>
          </ac:inkMkLst>
        </pc:inkChg>
        <pc:inkChg chg="add del">
          <ac:chgData name="Stehlik, MD Edward A" userId="ffc12767-048f-4f00-a8ef-32f9dc233c54" providerId="ADAL" clId="{784BD900-37D0-4FF3-9823-977267A4493A}" dt="2025-12-26T14:14:38.015" v="39"/>
          <ac:inkMkLst>
            <pc:docMk/>
            <pc:sldMk cId="3472401438" sldId="262"/>
            <ac:inkMk id="14" creationId="{CFC7243E-4CEB-E8A5-6EC2-939B71C61D2E}"/>
          </ac:inkMkLst>
        </pc:inkChg>
        <pc:inkChg chg="add">
          <ac:chgData name="Stehlik, MD Edward A" userId="ffc12767-048f-4f00-a8ef-32f9dc233c54" providerId="ADAL" clId="{784BD900-37D0-4FF3-9823-977267A4493A}" dt="2025-12-26T14:14:38.015" v="39"/>
          <ac:inkMkLst>
            <pc:docMk/>
            <pc:sldMk cId="3472401438" sldId="262"/>
            <ac:inkMk id="15" creationId="{9899FE2B-0803-667C-CFE5-7DC986507AD4}"/>
          </ac:inkMkLst>
        </pc:inkChg>
        <pc:inkChg chg="add">
          <ac:chgData name="Stehlik, MD Edward A" userId="ffc12767-048f-4f00-a8ef-32f9dc233c54" providerId="ADAL" clId="{784BD900-37D0-4FF3-9823-977267A4493A}" dt="2025-12-26T14:14:40.385" v="40" actId="9405"/>
          <ac:inkMkLst>
            <pc:docMk/>
            <pc:sldMk cId="3472401438" sldId="262"/>
            <ac:inkMk id="16" creationId="{61C7274F-F50C-6BF3-6B4C-035457B7A2EE}"/>
          </ac:inkMkLst>
        </pc:inkChg>
        <pc:inkChg chg="add del">
          <ac:chgData name="Stehlik, MD Edward A" userId="ffc12767-048f-4f00-a8ef-32f9dc233c54" providerId="ADAL" clId="{784BD900-37D0-4FF3-9823-977267A4493A}" dt="2025-12-26T14:14:42.960" v="42"/>
          <ac:inkMkLst>
            <pc:docMk/>
            <pc:sldMk cId="3472401438" sldId="262"/>
            <ac:inkMk id="17" creationId="{F45DE205-8359-EC52-75FF-0328CED29A96}"/>
          </ac:inkMkLst>
        </pc:inkChg>
        <pc:inkChg chg="add">
          <ac:chgData name="Stehlik, MD Edward A" userId="ffc12767-048f-4f00-a8ef-32f9dc233c54" providerId="ADAL" clId="{784BD900-37D0-4FF3-9823-977267A4493A}" dt="2025-12-26T14:14:42.960" v="42"/>
          <ac:inkMkLst>
            <pc:docMk/>
            <pc:sldMk cId="3472401438" sldId="262"/>
            <ac:inkMk id="18" creationId="{22DF9535-22A9-B068-F62A-C5E76DF54957}"/>
          </ac:inkMkLst>
        </pc:inkChg>
        <pc:inkChg chg="add">
          <ac:chgData name="Stehlik, MD Edward A" userId="ffc12767-048f-4f00-a8ef-32f9dc233c54" providerId="ADAL" clId="{784BD900-37D0-4FF3-9823-977267A4493A}" dt="2025-12-26T14:14:58.936" v="43" actId="9405"/>
          <ac:inkMkLst>
            <pc:docMk/>
            <pc:sldMk cId="3472401438" sldId="262"/>
            <ac:inkMk id="19" creationId="{50157270-7389-FF65-D4F3-5246AF03C6D0}"/>
          </ac:inkMkLst>
        </pc:inkChg>
        <pc:inkChg chg="add">
          <ac:chgData name="Stehlik, MD Edward A" userId="ffc12767-048f-4f00-a8ef-32f9dc233c54" providerId="ADAL" clId="{784BD900-37D0-4FF3-9823-977267A4493A}" dt="2025-12-26T14:15:03.858" v="44" actId="9405"/>
          <ac:inkMkLst>
            <pc:docMk/>
            <pc:sldMk cId="3472401438" sldId="262"/>
            <ac:inkMk id="20" creationId="{C036B94A-DAE9-B0F1-95F5-D64F6B39F94E}"/>
          </ac:inkMkLst>
        </pc:inkChg>
        <pc:inkChg chg="add del">
          <ac:chgData name="Stehlik, MD Edward A" userId="ffc12767-048f-4f00-a8ef-32f9dc233c54" providerId="ADAL" clId="{784BD900-37D0-4FF3-9823-977267A4493A}" dt="2025-12-26T14:15:06.420" v="46"/>
          <ac:inkMkLst>
            <pc:docMk/>
            <pc:sldMk cId="3472401438" sldId="262"/>
            <ac:inkMk id="21" creationId="{42F949F6-ABDC-68A3-A164-29595B705C73}"/>
          </ac:inkMkLst>
        </pc:inkChg>
        <pc:inkChg chg="add">
          <ac:chgData name="Stehlik, MD Edward A" userId="ffc12767-048f-4f00-a8ef-32f9dc233c54" providerId="ADAL" clId="{784BD900-37D0-4FF3-9823-977267A4493A}" dt="2025-12-26T14:15:06.420" v="46"/>
          <ac:inkMkLst>
            <pc:docMk/>
            <pc:sldMk cId="3472401438" sldId="262"/>
            <ac:inkMk id="22" creationId="{2A96D886-55BE-D37D-4B81-5DE2ACEBC0F9}"/>
          </ac:inkMkLst>
        </pc:inkChg>
        <pc:inkChg chg="add">
          <ac:chgData name="Stehlik, MD Edward A" userId="ffc12767-048f-4f00-a8ef-32f9dc233c54" providerId="ADAL" clId="{784BD900-37D0-4FF3-9823-977267A4493A}" dt="2025-12-26T14:15:13.449" v="47" actId="9405"/>
          <ac:inkMkLst>
            <pc:docMk/>
            <pc:sldMk cId="3472401438" sldId="262"/>
            <ac:inkMk id="23" creationId="{7A851548-8A76-E4D4-D5DB-001658BE1BD9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4:12:45.96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0,'1091'94'0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4:14:26.06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0,'4'0,"6"0,4 0,5 0,3 0,1 0,-3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4:14:29.77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24,'809'0,"-780"-2,49-8,22-2,397 13,-472-1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4:14:34.10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1585 201 0,'-1'8'0,"0"0"0,-2 0 0,-2-1 0,0 1 0,-2 0 0,-1 0 0,-1-1 0,-1 1 0,-1-1 0,-2 0 0,0 0 0,-2 0 0,-1 0 0,-1 0 0,0-1 0,-2 0 0,-1 1 0,-1-2 0,0 1 0,-2 0 0,0-1 0,-1 0 0,-1 0 0,0-1 0,-1 0 0,-1 0 0,-1 0 0,0 0 0,0-1 0,-1 0 0,-1-1 0,1 0 0,-1 0 0,-1 0 0,0 0 0,1-1 0,-1-1 0,0 1 0,0-1 0,-1 0 0,1-1 0,0 1 0,1-1 0,-1-1 0,0 0 0,1 0 0,1 0 0,-1 0 0,1-1 0,1 0 0,0-1 0,0 0 0,1 0 0,1 0 0,1 0 0,0-1 0,1 0 0,1 0 0,0-1 0,2 0 0,0 1 0,1-2 0,1 1 0,2 0 0,0-1 0,1 0 0,1 0 0,2 0 0,0 0 0,2 0 0,1-1 0,1 1 0,1-1 0,1 0 0,2 0 0,0 1 0,2-1 0,2 0 0,0 0 0,2 0 0,0 0 0,2 0 0,2 1 0,0-1 0,2 0 0,1 0 0,1 1 0,1-1 0,1 1 0,2 0 0,0 0 0,2 0 0,1 0 0,1 0 0,0 1 0,2 0 0,1-1 0,1 2 0,0-1 0,2 0 0,0 1 0,1 0 0,1 0 0,0 1 0,1 0 0,1 0 0,1 0 0,0 0 0,0 1 0,1 0 0,1 1 0,-1 0 0,1 0 0,1 0 0,0 0 0,-1 1 0,1 1 0,0-1 0,1 1 0,-1 0 0,0 1 0,0-1 0,-1 1 0,1 1 0,0 0 0,-1 0 0,-1 0 0,1 0 0,-1 1 0,-1 0 0,0 1 0,0 0 0,-1 0 0,-1 0 0,-1 0 0,0 1 0,-1 0 0,-1 0 0,0 1 0,-2 0 0,0-1 0,-1 2 0,-1-1 0,-2 0 0,0 1 0,-1 0 0,-1 0 0,-2 0 0,0 0 0,-2 0 0,-1 1 0,-1-1 0,-1 1 0,-1 0 0,-2 0 0,0-1 0,-2 1 0,-2 0 0,0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4:14:38.01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0 142 0,'1116'-142'0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4:14:40.38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1 168,'1'-2,"-1"1,1-1,0 0,0 1,0-1,0 1,0-1,1 1,-1-1,0 1,1 0,-1 0,0-1,1 1,0 0,-1 1,1-1,3-1,36-16,-38 17,48-17,0 3,1 3,0 1,94-6,219 13,-202 7,-136-3,-8 1,1-1,-1 0,1-1,-1-2,0 0,0-1,0 0,30-13,-39 14,1-1,-1 1,1 1,0 0,0 0,-1 1,16 1,-6-1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4:14:42.96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0,'973'0'0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4:14:58.93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1,'40'0,"110"4,-130-1,0 0,-1 1,1 1,-1 0,28 13,23 7,-50-21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4:15:03.85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94 3,'132'-2,"140"5,-267-3,-1 1,1-1,-1 1,1 0,-1 0,0 0,1 0,-1 1,0 0,0 0,0 0,0 0,0 1,-1-1,1 1,-1 0,4 4,-4-2,0 0,0 0,-1 0,0 1,0-1,-1 0,1 1,-1-1,0 1,0 0,-1-1,0 1,0 6,0 70,-5 158,-6-143,5-53,0 53,7-76,-1-10,1-1,-1 1,-1 0,0-1,-3 14,4-22,-1-1,1 1,-1 0,0-1,1 1,-1-1,0 1,0-1,0 1,0-1,0 0,0 1,-1-1,1 0,0 0,-1 0,1 0,0 0,-1 0,1 0,-1-1,0 1,1 0,-1-1,0 0,1 1,-1-1,0 0,1 0,-1 0,0 0,0 0,1 0,-1 0,0 0,1-1,-1 1,-2-2,-71-14,38 9,-54-18,52 14,1 1,-1 2,0 2,-1 2,-49 0,67 4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4:15:06.42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664 142 0,'-664'-142'0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4:15:13.44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479 102,'0'-2,"-1"1,1-1,-1 1,0-1,1 1,-1-1,0 1,0 0,0-1,0 1,0 0,0 0,0-1,-1 1,1 0,0 0,-1 0,1 1,-1-1,1 0,-3 0,-37-16,35 15,-40-11,1 2,-2 1,-84-4,70 8,60 6,-1-1,0 1,0 0,0 0,0 0,0 0,0 0,0 1,0-1,0 1,1-1,-1 1,0 0,0-1,1 1,-1 0,0 0,1 0,-1 0,1 1,-1-1,1 0,-1 1,1-1,0 1,0-1,0 1,0-1,0 1,-1 2,-1 5,1 0,0 0,0 1,1-1,0 13,-3 14,-2 13,2 0,2 0,7 73,7-30,-7-56,3 60,-8-79,-1-10,1 1,0 0,0 0,1-1,0 1,1-1,2 10,-3-14,1-1,-1 0,1 0,-1 0,1 0,0 0,0 0,0 0,0 0,0-1,0 1,0-1,0 1,1-1,-1 0,1 0,-1 0,1 0,-1-1,1 1,-1-1,1 1,0-1,-1 0,5 0,138-2,-48-1,-86 3,1-2,0 1,-1-2,1 1,-1-2,0 1,20-10,-15 6,0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4:12:49.94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0,'902'0'0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4:12:55.59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0,'665'0'0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4:12:57.49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0,'617'47'0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4:13:10.59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0,'903'0'0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4:13:13.67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0,'949'0'0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4:13:24.88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0 118 0,'547'-118'0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4:13:35.37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27,'13'-5,"-1"0,1 1,0 0,0 1,0 1,26-2,87 5,-57 2,49-3,-98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4:14:19.88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25,'571'0,"-549"-1,0-1,28-7,-27 4,-1 2,28-1,92 4,-121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" Type="http://schemas.openxmlformats.org/officeDocument/2006/relationships/image" Target="../media/image1.emf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customXml" Target="../ink/ink14.xml"/><Relationship Id="rId18" Type="http://schemas.openxmlformats.org/officeDocument/2006/relationships/image" Target="../media/image18.png"/><Relationship Id="rId3" Type="http://schemas.openxmlformats.org/officeDocument/2006/relationships/customXml" Target="../ink/ink9.xml"/><Relationship Id="rId21" Type="http://schemas.openxmlformats.org/officeDocument/2006/relationships/customXml" Target="../ink/ink18.xml"/><Relationship Id="rId7" Type="http://schemas.openxmlformats.org/officeDocument/2006/relationships/customXml" Target="../ink/ink11.xml"/><Relationship Id="rId12" Type="http://schemas.openxmlformats.org/officeDocument/2006/relationships/image" Target="../media/image15.png"/><Relationship Id="rId17" Type="http://schemas.openxmlformats.org/officeDocument/2006/relationships/customXml" Target="../ink/ink16.xml"/><Relationship Id="rId2" Type="http://schemas.openxmlformats.org/officeDocument/2006/relationships/image" Target="../media/image10.emf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customXml" Target="../ink/ink13.xml"/><Relationship Id="rId24" Type="http://schemas.openxmlformats.org/officeDocument/2006/relationships/image" Target="../media/image21.png"/><Relationship Id="rId5" Type="http://schemas.openxmlformats.org/officeDocument/2006/relationships/customXml" Target="../ink/ink10.xml"/><Relationship Id="rId15" Type="http://schemas.openxmlformats.org/officeDocument/2006/relationships/customXml" Target="../ink/ink15.xml"/><Relationship Id="rId23" Type="http://schemas.openxmlformats.org/officeDocument/2006/relationships/customXml" Target="../ink/ink19.xml"/><Relationship Id="rId10" Type="http://schemas.openxmlformats.org/officeDocument/2006/relationships/image" Target="../media/image14.png"/><Relationship Id="rId19" Type="http://schemas.openxmlformats.org/officeDocument/2006/relationships/customXml" Target="../ink/ink17.xml"/><Relationship Id="rId4" Type="http://schemas.openxmlformats.org/officeDocument/2006/relationships/image" Target="../media/image11.png"/><Relationship Id="rId9" Type="http://schemas.openxmlformats.org/officeDocument/2006/relationships/customXml" Target="../ink/ink12.xml"/><Relationship Id="rId14" Type="http://schemas.openxmlformats.org/officeDocument/2006/relationships/image" Target="../media/image16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9953CB9-5150-617B-9857-0112F10478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9720"/>
          <a:stretch>
            <a:fillRect/>
          </a:stretch>
        </p:blipFill>
        <p:spPr>
          <a:xfrm>
            <a:off x="65313" y="145722"/>
            <a:ext cx="8988283" cy="59046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74034F2-E319-3400-CC89-D8C707D18390}"/>
              </a:ext>
            </a:extLst>
          </p:cNvPr>
          <p:cNvSpPr txBox="1"/>
          <p:nvPr/>
        </p:nvSpPr>
        <p:spPr>
          <a:xfrm>
            <a:off x="5728855" y="237605"/>
            <a:ext cx="182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/>
              </a:rPr>
              <a:t>Dec 23, 2025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25CFFB64-E4A3-64B9-AD54-C6115632DE51}"/>
                  </a:ext>
                </a:extLst>
              </p14:cNvPr>
              <p14:cNvContentPartPr/>
              <p14:nvPr/>
            </p14:nvContentPartPr>
            <p14:xfrm>
              <a:off x="7204068" y="2033707"/>
              <a:ext cx="393120" cy="342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25CFFB64-E4A3-64B9-AD54-C6115632DE5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50068" y="1925707"/>
                <a:ext cx="500760" cy="24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84C82A96-D61C-44D4-DE12-8ED3B62B7563}"/>
                  </a:ext>
                </a:extLst>
              </p14:cNvPr>
              <p14:cNvContentPartPr/>
              <p14:nvPr/>
            </p14:nvContentPartPr>
            <p14:xfrm>
              <a:off x="8229348" y="2007787"/>
              <a:ext cx="325080" cy="3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84C82A96-D61C-44D4-DE12-8ED3B62B756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175348" y="1899787"/>
                <a:ext cx="4327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DF833937-D237-9AB6-04B5-E92EDE8BA42C}"/>
                  </a:ext>
                </a:extLst>
              </p14:cNvPr>
              <p14:cNvContentPartPr/>
              <p14:nvPr/>
            </p14:nvContentPartPr>
            <p14:xfrm>
              <a:off x="6819228" y="1896907"/>
              <a:ext cx="239760" cy="3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DF833937-D237-9AB6-04B5-E92EDE8BA42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765228" y="1788907"/>
                <a:ext cx="3474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52735238-70CB-6FB4-B1AE-5251F4ABFB81}"/>
                  </a:ext>
                </a:extLst>
              </p14:cNvPr>
              <p14:cNvContentPartPr/>
              <p14:nvPr/>
            </p14:nvContentPartPr>
            <p14:xfrm>
              <a:off x="6819228" y="2144587"/>
              <a:ext cx="222480" cy="1728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52735238-70CB-6FB4-B1AE-5251F4ABFB8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765228" y="2036587"/>
                <a:ext cx="33012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B2970ECB-3F0E-BF19-0C2C-9D00D0DDE872}"/>
                  </a:ext>
                </a:extLst>
              </p14:cNvPr>
              <p14:cNvContentPartPr/>
              <p14:nvPr/>
            </p14:nvContentPartPr>
            <p14:xfrm>
              <a:off x="7220628" y="3358147"/>
              <a:ext cx="325440" cy="3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B2970ECB-3F0E-BF19-0C2C-9D00D0DDE872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166628" y="3250147"/>
                <a:ext cx="4330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609A84B0-0E8F-C6E7-C76F-FBBE786ED797}"/>
                  </a:ext>
                </a:extLst>
              </p14:cNvPr>
              <p14:cNvContentPartPr/>
              <p14:nvPr/>
            </p14:nvContentPartPr>
            <p14:xfrm>
              <a:off x="7263828" y="5323747"/>
              <a:ext cx="342000" cy="36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609A84B0-0E8F-C6E7-C76F-FBBE786ED797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209828" y="5215747"/>
                <a:ext cx="4496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BC0FF58C-8320-BCA4-07FC-F9CD3ACE3B54}"/>
                  </a:ext>
                </a:extLst>
              </p14:cNvPr>
              <p14:cNvContentPartPr/>
              <p14:nvPr/>
            </p14:nvContentPartPr>
            <p14:xfrm>
              <a:off x="6861708" y="3973747"/>
              <a:ext cx="197280" cy="4284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BC0FF58C-8320-BCA4-07FC-F9CD3ACE3B54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807708" y="3865747"/>
                <a:ext cx="304920" cy="25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3FD1CDAB-1C67-CE8A-52EC-B6DBAE532128}"/>
                  </a:ext>
                </a:extLst>
              </p14:cNvPr>
              <p14:cNvContentPartPr/>
              <p14:nvPr/>
            </p14:nvContentPartPr>
            <p14:xfrm>
              <a:off x="2016468" y="3288667"/>
              <a:ext cx="162000" cy="1008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3FD1CDAB-1C67-CE8A-52EC-B6DBAE532128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962468" y="3180667"/>
                <a:ext cx="269640" cy="225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6287A0-CDC7-E516-1A5E-3048B75DD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88"/>
            <a:ext cx="9144000" cy="67476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C14D800-846E-4C1A-A276-5DE8103AE08E}"/>
              </a:ext>
            </a:extLst>
          </p:cNvPr>
          <p:cNvSpPr txBox="1"/>
          <p:nvPr/>
        </p:nvSpPr>
        <p:spPr>
          <a:xfrm>
            <a:off x="5728855" y="237605"/>
            <a:ext cx="182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/>
              </a:rPr>
              <a:t>Dec 23, 2025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0FF0059D-BE8C-2A43-F7E9-F52028476222}"/>
                  </a:ext>
                </a:extLst>
              </p14:cNvPr>
              <p14:cNvContentPartPr/>
              <p14:nvPr/>
            </p14:nvContentPartPr>
            <p14:xfrm>
              <a:off x="179028" y="2246827"/>
              <a:ext cx="332640" cy="900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0FF0059D-BE8C-2A43-F7E9-F5202847622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5388" y="2139187"/>
                <a:ext cx="44028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DB23C2D5-81D6-6AE8-CD87-4196E87B5D04}"/>
                  </a:ext>
                </a:extLst>
              </p14:cNvPr>
              <p14:cNvContentPartPr/>
              <p14:nvPr/>
            </p14:nvContentPartPr>
            <p14:xfrm>
              <a:off x="580788" y="2238907"/>
              <a:ext cx="40680" cy="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DB23C2D5-81D6-6AE8-CD87-4196E87B5D0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26788" y="2130907"/>
                <a:ext cx="1483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3A45690A-E04F-9D48-D758-232B08E72364}"/>
                  </a:ext>
                </a:extLst>
              </p14:cNvPr>
              <p14:cNvContentPartPr/>
              <p14:nvPr/>
            </p14:nvContentPartPr>
            <p14:xfrm>
              <a:off x="119628" y="3529147"/>
              <a:ext cx="554040" cy="900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3A45690A-E04F-9D48-D758-232B08E7236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5628" y="3421147"/>
                <a:ext cx="66168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DBDCE78D-F75D-02D0-C8A7-EEB82CCE4008}"/>
                  </a:ext>
                </a:extLst>
              </p14:cNvPr>
              <p14:cNvContentPartPr/>
              <p14:nvPr/>
            </p14:nvContentPartPr>
            <p14:xfrm>
              <a:off x="151308" y="3736147"/>
              <a:ext cx="570960" cy="14508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DBDCE78D-F75D-02D0-C8A7-EEB82CCE400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7308" y="3628147"/>
                <a:ext cx="678600" cy="36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9899FE2B-0803-667C-CFE5-7DC986507AD4}"/>
                  </a:ext>
                </a:extLst>
              </p14:cNvPr>
              <p14:cNvContentPartPr/>
              <p14:nvPr/>
            </p14:nvContentPartPr>
            <p14:xfrm>
              <a:off x="144828" y="4434907"/>
              <a:ext cx="402120" cy="5148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9899FE2B-0803-667C-CFE5-7DC986507AD4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90828" y="4326907"/>
                <a:ext cx="509760" cy="26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61C7274F-F50C-6BF3-6B4C-035457B7A2EE}"/>
                  </a:ext>
                </a:extLst>
              </p14:cNvPr>
              <p14:cNvContentPartPr/>
              <p14:nvPr/>
            </p14:nvContentPartPr>
            <p14:xfrm>
              <a:off x="179028" y="5314747"/>
              <a:ext cx="468720" cy="6084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61C7274F-F50C-6BF3-6B4C-035457B7A2E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25388" y="5206747"/>
                <a:ext cx="576360" cy="27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2DF9535-22A9-B068-F62A-C5E76DF54957}"/>
                  </a:ext>
                </a:extLst>
              </p14:cNvPr>
              <p14:cNvContentPartPr/>
              <p14:nvPr/>
            </p14:nvContentPartPr>
            <p14:xfrm>
              <a:off x="196308" y="5597347"/>
              <a:ext cx="35064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2DF9535-22A9-B068-F62A-C5E76DF54957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42308" y="5489347"/>
                <a:ext cx="4582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50157270-7389-FF65-D4F3-5246AF03C6D0}"/>
                  </a:ext>
                </a:extLst>
              </p14:cNvPr>
              <p14:cNvContentPartPr/>
              <p14:nvPr/>
            </p14:nvContentPartPr>
            <p14:xfrm>
              <a:off x="5015988" y="2255467"/>
              <a:ext cx="153360" cy="2592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50157270-7389-FF65-D4F3-5246AF03C6D0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4961988" y="2147827"/>
                <a:ext cx="26100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C036B94A-DAE9-B0F1-95F5-D64F6B39F94E}"/>
                  </a:ext>
                </a:extLst>
              </p14:cNvPr>
              <p14:cNvContentPartPr/>
              <p14:nvPr/>
            </p14:nvContentPartPr>
            <p14:xfrm>
              <a:off x="4973868" y="3553627"/>
              <a:ext cx="214560" cy="29160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C036B94A-DAE9-B0F1-95F5-D64F6B39F94E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920228" y="3445987"/>
                <a:ext cx="322200" cy="50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2A96D886-55BE-D37D-4B81-5DE2ACEBC0F9}"/>
                  </a:ext>
                </a:extLst>
              </p14:cNvPr>
              <p14:cNvContentPartPr/>
              <p14:nvPr/>
            </p14:nvContentPartPr>
            <p14:xfrm>
              <a:off x="4973508" y="4477747"/>
              <a:ext cx="239400" cy="5148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2A96D886-55BE-D37D-4B81-5DE2ACEBC0F9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4919508" y="4369747"/>
                <a:ext cx="347040" cy="26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7A851548-8A76-E4D4-D5DB-001658BE1BD9}"/>
                  </a:ext>
                </a:extLst>
              </p14:cNvPr>
              <p14:cNvContentPartPr/>
              <p14:nvPr/>
            </p14:nvContentPartPr>
            <p14:xfrm>
              <a:off x="5014548" y="5338507"/>
              <a:ext cx="173880" cy="26892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7A851548-8A76-E4D4-D5DB-001658BE1BD9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960548" y="5230867"/>
                <a:ext cx="281520" cy="48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240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301034</TotalTime>
  <Words>8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408</cp:revision>
  <cp:lastPrinted>2021-05-04T17:19:47Z</cp:lastPrinted>
  <dcterms:created xsi:type="dcterms:W3CDTF">2021-04-09T15:57:36Z</dcterms:created>
  <dcterms:modified xsi:type="dcterms:W3CDTF">2025-12-26T14:15:18Z</dcterms:modified>
</cp:coreProperties>
</file>