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D60B39-C092-45FE-9366-56AA57DA1CDA}" v="2" dt="2026-01-07T13:04:15.0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custSel modSld">
      <pc:chgData name="Stehlik, MD Edward A" userId="ffc12767-048f-4f00-a8ef-32f9dc233c54" providerId="ADAL" clId="{784BD900-37D0-4FF3-9823-977267A4493A}" dt="2026-01-07T13:04:20.464" v="10" actId="9405"/>
      <pc:docMkLst>
        <pc:docMk/>
      </pc:docMkLst>
      <pc:sldChg chg="addSp delSp modSp mod">
        <pc:chgData name="Stehlik, MD Edward A" userId="ffc12767-048f-4f00-a8ef-32f9dc233c54" providerId="ADAL" clId="{784BD900-37D0-4FF3-9823-977267A4493A}" dt="2026-01-07T13:04:20.464" v="10" actId="9405"/>
        <pc:sldMkLst>
          <pc:docMk/>
          <pc:sldMk cId="2946025423" sldId="261"/>
        </pc:sldMkLst>
        <pc:picChg chg="del">
          <ac:chgData name="Stehlik, MD Edward A" userId="ffc12767-048f-4f00-a8ef-32f9dc233c54" providerId="ADAL" clId="{784BD900-37D0-4FF3-9823-977267A4493A}" dt="2026-01-07T13:02:34.846" v="0" actId="478"/>
          <ac:picMkLst>
            <pc:docMk/>
            <pc:sldMk cId="2946025423" sldId="261"/>
            <ac:picMk id="3" creationId="{327D581B-C71E-0286-3DE5-14C8293F2271}"/>
          </ac:picMkLst>
        </pc:picChg>
        <pc:picChg chg="mod modCrop">
          <ac:chgData name="Stehlik, MD Edward A" userId="ffc12767-048f-4f00-a8ef-32f9dc233c54" providerId="ADAL" clId="{784BD900-37D0-4FF3-9823-977267A4493A}" dt="2026-01-07T13:03:12.270" v="2" actId="14100"/>
          <ac:picMkLst>
            <pc:docMk/>
            <pc:sldMk cId="2946025423" sldId="261"/>
            <ac:picMk id="6" creationId="{6051CC86-12DE-6982-DA2A-8BC9A58FC35E}"/>
          </ac:picMkLst>
        </pc:picChg>
        <pc:inkChg chg="add">
          <ac:chgData name="Stehlik, MD Edward A" userId="ffc12767-048f-4f00-a8ef-32f9dc233c54" providerId="ADAL" clId="{784BD900-37D0-4FF3-9823-977267A4493A}" dt="2026-01-07T13:03:25.308" v="3" actId="9405"/>
          <ac:inkMkLst>
            <pc:docMk/>
            <pc:sldMk cId="2946025423" sldId="261"/>
            <ac:inkMk id="2" creationId="{24B71C62-1994-4873-65F0-DB0E818A106A}"/>
          </ac:inkMkLst>
        </pc:inkChg>
        <pc:inkChg chg="add">
          <ac:chgData name="Stehlik, MD Edward A" userId="ffc12767-048f-4f00-a8ef-32f9dc233c54" providerId="ADAL" clId="{784BD900-37D0-4FF3-9823-977267A4493A}" dt="2026-01-07T13:03:34.286" v="4" actId="9405"/>
          <ac:inkMkLst>
            <pc:docMk/>
            <pc:sldMk cId="2946025423" sldId="261"/>
            <ac:inkMk id="5" creationId="{E0078855-7B87-C4A3-20C5-68BBC3C660EB}"/>
          </ac:inkMkLst>
        </pc:inkChg>
        <pc:inkChg chg="add del">
          <ac:chgData name="Stehlik, MD Edward A" userId="ffc12767-048f-4f00-a8ef-32f9dc233c54" providerId="ADAL" clId="{784BD900-37D0-4FF3-9823-977267A4493A}" dt="2026-01-07T13:03:42.160" v="6"/>
          <ac:inkMkLst>
            <pc:docMk/>
            <pc:sldMk cId="2946025423" sldId="261"/>
            <ac:inkMk id="7" creationId="{E3B7AD6C-77D9-E80C-46F6-A4D2851942F7}"/>
          </ac:inkMkLst>
        </pc:inkChg>
        <pc:inkChg chg="add">
          <ac:chgData name="Stehlik, MD Edward A" userId="ffc12767-048f-4f00-a8ef-32f9dc233c54" providerId="ADAL" clId="{784BD900-37D0-4FF3-9823-977267A4493A}" dt="2026-01-07T13:03:42.160" v="6"/>
          <ac:inkMkLst>
            <pc:docMk/>
            <pc:sldMk cId="2946025423" sldId="261"/>
            <ac:inkMk id="8" creationId="{E983A7C0-0343-8316-E871-5552F7AA91B1}"/>
          </ac:inkMkLst>
        </pc:inkChg>
        <pc:inkChg chg="add">
          <ac:chgData name="Stehlik, MD Edward A" userId="ffc12767-048f-4f00-a8ef-32f9dc233c54" providerId="ADAL" clId="{784BD900-37D0-4FF3-9823-977267A4493A}" dt="2026-01-07T13:03:58.262" v="7" actId="9405"/>
          <ac:inkMkLst>
            <pc:docMk/>
            <pc:sldMk cId="2946025423" sldId="261"/>
            <ac:inkMk id="9" creationId="{B7C2DC4C-CEA7-C413-76ED-DD5BB9B3DE4C}"/>
          </ac:inkMkLst>
        </pc:inkChg>
        <pc:inkChg chg="add del">
          <ac:chgData name="Stehlik, MD Edward A" userId="ffc12767-048f-4f00-a8ef-32f9dc233c54" providerId="ADAL" clId="{784BD900-37D0-4FF3-9823-977267A4493A}" dt="2026-01-07T13:04:15.056" v="9"/>
          <ac:inkMkLst>
            <pc:docMk/>
            <pc:sldMk cId="2946025423" sldId="261"/>
            <ac:inkMk id="10" creationId="{3264A73E-9B08-8722-5057-5DD2D6186D35}"/>
          </ac:inkMkLst>
        </pc:inkChg>
        <pc:inkChg chg="add">
          <ac:chgData name="Stehlik, MD Edward A" userId="ffc12767-048f-4f00-a8ef-32f9dc233c54" providerId="ADAL" clId="{784BD900-37D0-4FF3-9823-977267A4493A}" dt="2026-01-07T13:04:15.056" v="9"/>
          <ac:inkMkLst>
            <pc:docMk/>
            <pc:sldMk cId="2946025423" sldId="261"/>
            <ac:inkMk id="11" creationId="{C91966A4-A804-1419-79E6-74A5D74A50E6}"/>
          </ac:inkMkLst>
        </pc:inkChg>
        <pc:inkChg chg="add">
          <ac:chgData name="Stehlik, MD Edward A" userId="ffc12767-048f-4f00-a8ef-32f9dc233c54" providerId="ADAL" clId="{784BD900-37D0-4FF3-9823-977267A4493A}" dt="2026-01-07T13:04:20.464" v="10" actId="9405"/>
          <ac:inkMkLst>
            <pc:docMk/>
            <pc:sldMk cId="2946025423" sldId="261"/>
            <ac:inkMk id="12" creationId="{25AA4D13-C740-A305-ACAF-3C0031F4DABC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13:03:25.30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21 334,'1'1,"0"0,0 0,1 0,-1 0,0-1,0 1,0 0,0 0,1-1,-1 1,0-1,1 1,-1-1,1 0,-1 1,0-1,1 0,1 0,38 1,-16 0,-20 0,49 6,70 0,-110-6,0-2,0 0,-1 0,1-2,0 1,-1-2,1 0,-1 0,0-1,20-11,-28 12,0 0,-1-1,1 0,-1 1,0-1,0-1,0 1,-1 0,1-1,-2 0,1 0,0 0,-1 0,2-11,-2 10,0-1,-1 0,0 0,-1 0,1 0,-1 0,-1 0,0 0,0 0,0 1,-5-14,5 18,-1 1,1-1,-1 0,0 1,0-1,0 1,0 0,0 0,0 0,-1 0,1 0,-1 0,1 0,-1 1,0 0,1-1,-1 1,-5-1,-60-10,19 4,2-7,30 9,0 0,0 2,0 0,-1 1,-17-1,-130-19,144 22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13:03:34.28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41,'4'0,"6"0,4 0,5 0,3 0,1 0,1 0,1 0,0 0,-1 0,1 0,-1 0,0 0,4-4,1-6,0 0,-2 0,-4 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13:03:42.16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0,'546'0'0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13:03:58.26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1,'4'0,"5"0,6 0,4 0,2 0,3 0,0 0,1 0,-1 0,1 0,0 0,-1 0,0 0,-1 0,1 0,0 0,-1 0,-3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13:04:15.05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0,'546'25'0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13:04:20.46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0,'0'1,"1"1,-1-1,1 0,-1 0,1 0,-1-1,1 1,0 0,0 0,-1 0,1 0,0 0,0-1,0 1,0 0,0-1,0 1,0-1,0 1,0-1,0 0,0 1,0-1,0 0,0 0,0 1,2-1,36 4,-34-4,49 3,98 10,-132-10,1-1,0-1,-1-1,1-1,0 0,34-8,76-10,-50 9,-61 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1CC86-12DE-6982-DA2A-8BC9A58FC3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9950"/>
          <a:stretch>
            <a:fillRect/>
          </a:stretch>
        </p:blipFill>
        <p:spPr>
          <a:xfrm>
            <a:off x="65314" y="166913"/>
            <a:ext cx="9029700" cy="5924652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4B71C62-1994-4873-65F0-DB0E818A106A}"/>
                  </a:ext>
                </a:extLst>
              </p14:cNvPr>
              <p14:cNvContentPartPr/>
              <p14:nvPr/>
            </p14:nvContentPartPr>
            <p14:xfrm>
              <a:off x="2017548" y="3298027"/>
              <a:ext cx="190080" cy="130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4B71C62-1994-4873-65F0-DB0E818A106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63548" y="3190027"/>
                <a:ext cx="297720" cy="34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0078855-7B87-C4A3-20C5-68BBC3C660EB}"/>
                  </a:ext>
                </a:extLst>
              </p14:cNvPr>
              <p14:cNvContentPartPr/>
              <p14:nvPr/>
            </p14:nvContentPartPr>
            <p14:xfrm>
              <a:off x="6956028" y="4036027"/>
              <a:ext cx="144000" cy="147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0078855-7B87-C4A3-20C5-68BBC3C660E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902028" y="3928027"/>
                <a:ext cx="251640" cy="23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E983A7C0-0343-8316-E871-5552F7AA91B1}"/>
                  </a:ext>
                </a:extLst>
              </p14:cNvPr>
              <p14:cNvContentPartPr/>
              <p14:nvPr/>
            </p14:nvContentPartPr>
            <p14:xfrm>
              <a:off x="7366068" y="3358147"/>
              <a:ext cx="196920" cy="3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E983A7C0-0343-8316-E871-5552F7AA91B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312068" y="3250147"/>
                <a:ext cx="30456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B7C2DC4C-CEA7-C413-76ED-DD5BB9B3DE4C}"/>
                  </a:ext>
                </a:extLst>
              </p14:cNvPr>
              <p14:cNvContentPartPr/>
              <p14:nvPr/>
            </p14:nvContentPartPr>
            <p14:xfrm>
              <a:off x="3503268" y="2682787"/>
              <a:ext cx="136080" cy="3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B7C2DC4C-CEA7-C413-76ED-DD5BB9B3DE4C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449628" y="2575147"/>
                <a:ext cx="2437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C91966A4-A804-1419-79E6-74A5D74A50E6}"/>
                  </a:ext>
                </a:extLst>
              </p14:cNvPr>
              <p14:cNvContentPartPr/>
              <p14:nvPr/>
            </p14:nvContentPartPr>
            <p14:xfrm>
              <a:off x="8323308" y="2682787"/>
              <a:ext cx="196920" cy="93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C91966A4-A804-1419-79E6-74A5D74A50E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269308" y="2574787"/>
                <a:ext cx="304560" cy="22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25AA4D13-C740-A305-ACAF-3C0031F4DABC}"/>
                  </a:ext>
                </a:extLst>
              </p14:cNvPr>
              <p14:cNvContentPartPr/>
              <p14:nvPr/>
            </p14:nvContentPartPr>
            <p14:xfrm>
              <a:off x="8297748" y="3341227"/>
              <a:ext cx="247320" cy="165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25AA4D13-C740-A305-ACAF-3C0031F4DAB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243748" y="3233227"/>
                <a:ext cx="354960" cy="232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28BF3F-6ACE-6023-BAB1-C07C8306D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86" y="53188"/>
            <a:ext cx="9037864" cy="6747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40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301056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409</cp:revision>
  <cp:lastPrinted>2021-05-04T17:19:47Z</cp:lastPrinted>
  <dcterms:created xsi:type="dcterms:W3CDTF">2021-04-09T15:57:36Z</dcterms:created>
  <dcterms:modified xsi:type="dcterms:W3CDTF">2026-01-07T13:04:25Z</dcterms:modified>
</cp:coreProperties>
</file>