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5834F-C11E-449B-8DBB-31AFD617EA75}" v="3" dt="2025-12-11T12:52:46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undo custSel delSld modSld">
      <pc:chgData name="Stehlik, MD Edward A" userId="ffc12767-048f-4f00-a8ef-32f9dc233c54" providerId="ADAL" clId="{784BD900-37D0-4FF3-9823-977267A4493A}" dt="2025-12-15T12:43:33.548" v="19" actId="14100"/>
      <pc:docMkLst>
        <pc:docMk/>
      </pc:docMkLst>
      <pc:sldChg chg="addSp delSp modSp mod">
        <pc:chgData name="Stehlik, MD Edward A" userId="ffc12767-048f-4f00-a8ef-32f9dc233c54" providerId="ADAL" clId="{784BD900-37D0-4FF3-9823-977267A4493A}" dt="2025-12-11T12:52:46.767" v="13"/>
        <pc:sldMkLst>
          <pc:docMk/>
          <pc:sldMk cId="2946025423" sldId="261"/>
        </pc:sldMkLst>
        <pc:picChg chg="mod modCrop">
          <ac:chgData name="Stehlik, MD Edward A" userId="ffc12767-048f-4f00-a8ef-32f9dc233c54" providerId="ADAL" clId="{784BD900-37D0-4FF3-9823-977267A4493A}" dt="2025-12-11T12:52:16.354" v="7" actId="14100"/>
          <ac:picMkLst>
            <pc:docMk/>
            <pc:sldMk cId="2946025423" sldId="261"/>
            <ac:picMk id="3" creationId="{984443C5-C68B-1DEF-AB49-B824C5018E6F}"/>
          </ac:picMkLst>
        </pc:picChg>
        <pc:inkChg chg="add">
          <ac:chgData name="Stehlik, MD Edward A" userId="ffc12767-048f-4f00-a8ef-32f9dc233c54" providerId="ADAL" clId="{784BD900-37D0-4FF3-9823-977267A4493A}" dt="2025-12-11T12:52:32.708" v="9"/>
          <ac:inkMkLst>
            <pc:docMk/>
            <pc:sldMk cId="2946025423" sldId="261"/>
            <ac:inkMk id="5" creationId="{9999C764-8144-6899-9D3F-2F28DD81660E}"/>
          </ac:inkMkLst>
        </pc:inkChg>
        <pc:inkChg chg="add">
          <ac:chgData name="Stehlik, MD Edward A" userId="ffc12767-048f-4f00-a8ef-32f9dc233c54" providerId="ADAL" clId="{784BD900-37D0-4FF3-9823-977267A4493A}" dt="2025-12-11T12:52:40.983" v="11"/>
          <ac:inkMkLst>
            <pc:docMk/>
            <pc:sldMk cId="2946025423" sldId="261"/>
            <ac:inkMk id="8" creationId="{D682F7A5-53FC-4C0B-7E11-8049C72C24A5}"/>
          </ac:inkMkLst>
        </pc:inkChg>
        <pc:inkChg chg="add">
          <ac:chgData name="Stehlik, MD Edward A" userId="ffc12767-048f-4f00-a8ef-32f9dc233c54" providerId="ADAL" clId="{784BD900-37D0-4FF3-9823-977267A4493A}" dt="2025-12-11T12:52:46.767" v="13"/>
          <ac:inkMkLst>
            <pc:docMk/>
            <pc:sldMk cId="2946025423" sldId="261"/>
            <ac:inkMk id="10" creationId="{C44EA811-57A2-1832-3EAE-927ECC29CD23}"/>
          </ac:inkMkLst>
        </pc:inkChg>
      </pc:sldChg>
      <pc:sldChg chg="addSp modSp mod">
        <pc:chgData name="Stehlik, MD Edward A" userId="ffc12767-048f-4f00-a8ef-32f9dc233c54" providerId="ADAL" clId="{784BD900-37D0-4FF3-9823-977267A4493A}" dt="2025-12-15T12:43:33.548" v="19" actId="14100"/>
        <pc:sldMkLst>
          <pc:docMk/>
          <pc:sldMk cId="3472401438" sldId="262"/>
        </pc:sldMkLst>
        <pc:picChg chg="mod modCrop">
          <ac:chgData name="Stehlik, MD Edward A" userId="ffc12767-048f-4f00-a8ef-32f9dc233c54" providerId="ADAL" clId="{784BD900-37D0-4FF3-9823-977267A4493A}" dt="2025-12-15T12:43:33.548" v="19" actId="14100"/>
          <ac:picMkLst>
            <pc:docMk/>
            <pc:sldMk cId="3472401438" sldId="262"/>
            <ac:picMk id="3" creationId="{3C5D3D49-F04A-A29A-0D0E-8876E54480DE}"/>
          </ac:picMkLst>
        </pc:picChg>
        <pc:inkChg chg="add">
          <ac:chgData name="Stehlik, MD Edward A" userId="ffc12767-048f-4f00-a8ef-32f9dc233c54" providerId="ADAL" clId="{784BD900-37D0-4FF3-9823-977267A4493A}" dt="2025-12-11T12:51:15.129" v="3" actId="9405"/>
          <ac:inkMkLst>
            <pc:docMk/>
            <pc:sldMk cId="3472401438" sldId="262"/>
            <ac:inkMk id="2" creationId="{8F17D6A3-AC50-934D-C0E1-889C42D9E8CE}"/>
          </ac:inkMkLst>
        </pc:inkChg>
        <pc:inkChg chg="add">
          <ac:chgData name="Stehlik, MD Edward A" userId="ffc12767-048f-4f00-a8ef-32f9dc233c54" providerId="ADAL" clId="{784BD900-37D0-4FF3-9823-977267A4493A}" dt="2025-12-11T12:51:19.365" v="4" actId="9405"/>
          <ac:inkMkLst>
            <pc:docMk/>
            <pc:sldMk cId="3472401438" sldId="262"/>
            <ac:inkMk id="5" creationId="{E4A10806-9B66-D6A6-B100-5CE0AD6555D6}"/>
          </ac:inkMkLst>
        </pc:inkChg>
        <pc:inkChg chg="add">
          <ac:chgData name="Stehlik, MD Edward A" userId="ffc12767-048f-4f00-a8ef-32f9dc233c54" providerId="ADAL" clId="{784BD900-37D0-4FF3-9823-977267A4493A}" dt="2025-12-11T12:51:41.498" v="5" actId="9405"/>
          <ac:inkMkLst>
            <pc:docMk/>
            <pc:sldMk cId="3472401438" sldId="262"/>
            <ac:inkMk id="6" creationId="{578969A9-5F85-029D-34AB-34E6D60D1588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11T12:52:32.7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0,'617'0'0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11T12:52:40.98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 0,'1163'-24'0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11T12:52:46.76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47 0,'664'-47'0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2:51:15.12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22,'115'2,"126"-5,-164-14,-60 14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2:51:19.36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1,'476'0,"-456"0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1T12:51:41.49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49,'1'-1,"-1"0,1 0,-1 0,1 0,-1 0,1 0,-1 0,1 0,0 0,0 0,-1 1,1-1,0 0,0 0,0 1,0-1,0 1,0-1,0 0,0 1,0 0,0-1,0 1,0 0,1 0,-1-1,2 1,36-4,-35 3,49-1,-25 2,-1-2,45-8,-46 5,1 2,-1 1,33 2,-56 0,17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customXml" Target="../ink/ink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4443C5-C68B-1DEF-AB49-B824C5018E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9760"/>
          <a:stretch>
            <a:fillRect/>
          </a:stretch>
        </p:blipFill>
        <p:spPr>
          <a:xfrm>
            <a:off x="65314" y="53186"/>
            <a:ext cx="9021536" cy="608962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999C764-8144-6899-9D3F-2F28DD81660E}"/>
                  </a:ext>
                </a:extLst>
              </p14:cNvPr>
              <p14:cNvContentPartPr/>
              <p14:nvPr/>
            </p14:nvContentPartPr>
            <p14:xfrm>
              <a:off x="2042388" y="3315307"/>
              <a:ext cx="22248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999C764-8144-6899-9D3F-2F28DD8166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8388" y="3207307"/>
                <a:ext cx="3301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682F7A5-53FC-4C0B-7E11-8049C72C24A5}"/>
                  </a:ext>
                </a:extLst>
              </p14:cNvPr>
              <p14:cNvContentPartPr/>
              <p14:nvPr/>
            </p14:nvContentPartPr>
            <p14:xfrm>
              <a:off x="8229348" y="3998947"/>
              <a:ext cx="419040" cy="90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682F7A5-53FC-4C0B-7E11-8049C72C24A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175348" y="3890947"/>
                <a:ext cx="5266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44EA811-57A2-1832-3EAE-927ECC29CD23}"/>
                  </a:ext>
                </a:extLst>
              </p14:cNvPr>
              <p14:cNvContentPartPr/>
              <p14:nvPr/>
            </p14:nvContentPartPr>
            <p14:xfrm>
              <a:off x="6870708" y="4007587"/>
              <a:ext cx="239400" cy="172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44EA811-57A2-1832-3EAE-927ECC29CD2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16708" y="3899587"/>
                <a:ext cx="347040" cy="23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5D3D49-F04A-A29A-0D0E-8876E54480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187"/>
          <a:stretch>
            <a:fillRect/>
          </a:stretch>
        </p:blipFill>
        <p:spPr>
          <a:xfrm>
            <a:off x="0" y="53188"/>
            <a:ext cx="5469308" cy="674764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F17D6A3-AC50-934D-C0E1-889C42D9E8CE}"/>
                  </a:ext>
                </a:extLst>
              </p14:cNvPr>
              <p14:cNvContentPartPr/>
              <p14:nvPr/>
            </p14:nvContentPartPr>
            <p14:xfrm>
              <a:off x="5024628" y="2247907"/>
              <a:ext cx="162360" cy="8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F17D6A3-AC50-934D-C0E1-889C42D9E8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70988" y="2140267"/>
                <a:ext cx="27000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4A10806-9B66-D6A6-B100-5CE0AD6555D6}"/>
                  </a:ext>
                </a:extLst>
              </p14:cNvPr>
              <p14:cNvContentPartPr/>
              <p14:nvPr/>
            </p14:nvContentPartPr>
            <p14:xfrm>
              <a:off x="5007708" y="3836587"/>
              <a:ext cx="17892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4A10806-9B66-D6A6-B100-5CE0AD6555D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53708" y="3728947"/>
                <a:ext cx="2865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78969A9-5F85-029D-34AB-34E6D60D1588}"/>
                  </a:ext>
                </a:extLst>
              </p14:cNvPr>
              <p14:cNvContentPartPr/>
              <p14:nvPr/>
            </p14:nvContentPartPr>
            <p14:xfrm>
              <a:off x="5015988" y="4477387"/>
              <a:ext cx="147600" cy="18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78969A9-5F85-029D-34AB-34E6D60D158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961988" y="4369747"/>
                <a:ext cx="255240" cy="23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302329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406</cp:revision>
  <cp:lastPrinted>2021-05-04T17:19:47Z</cp:lastPrinted>
  <dcterms:created xsi:type="dcterms:W3CDTF">2021-04-09T15:57:36Z</dcterms:created>
  <dcterms:modified xsi:type="dcterms:W3CDTF">2025-12-15T12:43:40Z</dcterms:modified>
</cp:coreProperties>
</file>