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FD121E-B955-41F5-AF16-8F2C5C77FC5D}" v="1" dt="2025-12-01T15:52:54.2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hlik, MD Edward A" userId="ffc12767-048f-4f00-a8ef-32f9dc233c54" providerId="ADAL" clId="{784BD900-37D0-4FF3-9823-977267A4493A}"/>
    <pc:docChg chg="custSel delSld modSld">
      <pc:chgData name="Stehlik, MD Edward A" userId="ffc12767-048f-4f00-a8ef-32f9dc233c54" providerId="ADAL" clId="{784BD900-37D0-4FF3-9823-977267A4493A}" dt="2025-12-01T15:52:54.216" v="6"/>
      <pc:docMkLst>
        <pc:docMk/>
      </pc:docMkLst>
      <pc:sldChg chg="addSp delSp modSp mod">
        <pc:chgData name="Stehlik, MD Edward A" userId="ffc12767-048f-4f00-a8ef-32f9dc233c54" providerId="ADAL" clId="{784BD900-37D0-4FF3-9823-977267A4493A}" dt="2025-12-01T15:52:54.216" v="6"/>
        <pc:sldMkLst>
          <pc:docMk/>
          <pc:sldMk cId="2946025423" sldId="261"/>
        </pc:sldMkLst>
        <pc:picChg chg="mod modCrop">
          <ac:chgData name="Stehlik, MD Edward A" userId="ffc12767-048f-4f00-a8ef-32f9dc233c54" providerId="ADAL" clId="{784BD900-37D0-4FF3-9823-977267A4493A}" dt="2025-12-01T15:52:11.270" v="4" actId="14100"/>
          <ac:picMkLst>
            <pc:docMk/>
            <pc:sldMk cId="2946025423" sldId="261"/>
            <ac:picMk id="2" creationId="{E89518DB-869C-FE9E-B094-187FFA8632C9}"/>
          </ac:picMkLst>
        </pc:picChg>
        <pc:picChg chg="del">
          <ac:chgData name="Stehlik, MD Edward A" userId="ffc12767-048f-4f00-a8ef-32f9dc233c54" providerId="ADAL" clId="{784BD900-37D0-4FF3-9823-977267A4493A}" dt="2025-12-01T14:33:21.419" v="2" actId="478"/>
          <ac:picMkLst>
            <pc:docMk/>
            <pc:sldMk cId="2946025423" sldId="261"/>
            <ac:picMk id="5" creationId="{210D22B3-07ED-A52D-0677-C80EC7201EBD}"/>
          </ac:picMkLst>
        </pc:picChg>
        <pc:inkChg chg="add del">
          <ac:chgData name="Stehlik, MD Edward A" userId="ffc12767-048f-4f00-a8ef-32f9dc233c54" providerId="ADAL" clId="{784BD900-37D0-4FF3-9823-977267A4493A}" dt="2025-12-01T15:52:54.216" v="6"/>
          <ac:inkMkLst>
            <pc:docMk/>
            <pc:sldMk cId="2946025423" sldId="261"/>
            <ac:inkMk id="3" creationId="{13321CDA-FB66-1894-FD27-0A47601CF76C}"/>
          </ac:inkMkLst>
        </pc:inkChg>
        <pc:inkChg chg="add">
          <ac:chgData name="Stehlik, MD Edward A" userId="ffc12767-048f-4f00-a8ef-32f9dc233c54" providerId="ADAL" clId="{784BD900-37D0-4FF3-9823-977267A4493A}" dt="2025-12-01T15:52:54.216" v="6"/>
          <ac:inkMkLst>
            <pc:docMk/>
            <pc:sldMk cId="2946025423" sldId="261"/>
            <ac:inkMk id="6" creationId="{71F506DE-E64E-9FF2-B498-0B6B9985F857}"/>
          </ac:inkMkLst>
        </pc:inkChg>
      </pc:sldChg>
      <pc:sldChg chg="del">
        <pc:chgData name="Stehlik, MD Edward A" userId="ffc12767-048f-4f00-a8ef-32f9dc233c54" providerId="ADAL" clId="{784BD900-37D0-4FF3-9823-977267A4493A}" dt="2025-12-01T14:33:16.916" v="0" actId="47"/>
        <pc:sldMkLst>
          <pc:docMk/>
          <pc:sldMk cId="3472401438" sldId="262"/>
        </pc:sldMkLst>
      </pc:sldChg>
      <pc:sldChg chg="del">
        <pc:chgData name="Stehlik, MD Edward A" userId="ffc12767-048f-4f00-a8ef-32f9dc233c54" providerId="ADAL" clId="{784BD900-37D0-4FF3-9823-977267A4493A}" dt="2025-12-01T14:33:18.580" v="1" actId="47"/>
        <pc:sldMkLst>
          <pc:docMk/>
          <pc:sldMk cId="3044365068" sldId="263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01T15:52:54.21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0,'689'0'0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9518DB-869C-FE9E-B094-187FFA8632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4699"/>
          <a:stretch>
            <a:fillRect/>
          </a:stretch>
        </p:blipFill>
        <p:spPr>
          <a:xfrm>
            <a:off x="65314" y="130682"/>
            <a:ext cx="9017432" cy="5372809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1F506DE-E64E-9FF2-B498-0B6B9985F857}"/>
                  </a:ext>
                </a:extLst>
              </p14:cNvPr>
              <p14:cNvContentPartPr/>
              <p14:nvPr/>
            </p14:nvContentPartPr>
            <p14:xfrm>
              <a:off x="7622388" y="2400907"/>
              <a:ext cx="248400" cy="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1F506DE-E64E-9FF2-B498-0B6B9985F85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68388" y="2292907"/>
                <a:ext cx="35604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301055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404</cp:revision>
  <cp:lastPrinted>2021-05-04T17:19:47Z</cp:lastPrinted>
  <dcterms:created xsi:type="dcterms:W3CDTF">2021-04-09T15:57:36Z</dcterms:created>
  <dcterms:modified xsi:type="dcterms:W3CDTF">2025-12-01T15:53:05Z</dcterms:modified>
</cp:coreProperties>
</file>