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cPherson, Alyson" initials="MA" lastIdx="0" clrIdx="0">
    <p:extLst>
      <p:ext uri="{19B8F6BF-5375-455C-9EA6-DF929625EA0E}">
        <p15:presenceInfo xmlns:p15="http://schemas.microsoft.com/office/powerpoint/2012/main" userId="S-1-5-21-3653359565-1215850633-2976032389-354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E88F4E-A15A-4D2A-8F2A-1A28EB75FBCB}" v="9" dt="2025-10-28T15:12:10.8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1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hlik, MD Edward A" userId="ffc12767-048f-4f00-a8ef-32f9dc233c54" providerId="ADAL" clId="{784BD900-37D0-4FF3-9823-977267A4493A}"/>
    <pc:docChg chg="modSld">
      <pc:chgData name="Stehlik, MD Edward A" userId="ffc12767-048f-4f00-a8ef-32f9dc233c54" providerId="ADAL" clId="{784BD900-37D0-4FF3-9823-977267A4493A}" dt="2025-10-28T15:12:10.885" v="20"/>
      <pc:docMkLst>
        <pc:docMk/>
      </pc:docMkLst>
      <pc:sldChg chg="addSp delSp modSp mod">
        <pc:chgData name="Stehlik, MD Edward A" userId="ffc12767-048f-4f00-a8ef-32f9dc233c54" providerId="ADAL" clId="{784BD900-37D0-4FF3-9823-977267A4493A}" dt="2025-10-28T15:12:10.885" v="20"/>
        <pc:sldMkLst>
          <pc:docMk/>
          <pc:sldMk cId="2946025423" sldId="261"/>
        </pc:sldMkLst>
        <pc:picChg chg="mod modCrop">
          <ac:chgData name="Stehlik, MD Edward A" userId="ffc12767-048f-4f00-a8ef-32f9dc233c54" providerId="ADAL" clId="{784BD900-37D0-4FF3-9823-977267A4493A}" dt="2025-10-28T15:10:27.392" v="1" actId="14100"/>
          <ac:picMkLst>
            <pc:docMk/>
            <pc:sldMk cId="2946025423" sldId="261"/>
            <ac:picMk id="6" creationId="{55FF979F-F194-2DDE-6133-BA6BCEA6204E}"/>
          </ac:picMkLst>
        </pc:picChg>
        <pc:inkChg chg="add del">
          <ac:chgData name="Stehlik, MD Edward A" userId="ffc12767-048f-4f00-a8ef-32f9dc233c54" providerId="ADAL" clId="{784BD900-37D0-4FF3-9823-977267A4493A}" dt="2025-10-28T15:10:49.272" v="3"/>
          <ac:inkMkLst>
            <pc:docMk/>
            <pc:sldMk cId="2946025423" sldId="261"/>
            <ac:inkMk id="2" creationId="{DC5AB442-E01E-77D7-2515-CF140202708B}"/>
          </ac:inkMkLst>
        </pc:inkChg>
        <pc:inkChg chg="add">
          <ac:chgData name="Stehlik, MD Edward A" userId="ffc12767-048f-4f00-a8ef-32f9dc233c54" providerId="ADAL" clId="{784BD900-37D0-4FF3-9823-977267A4493A}" dt="2025-10-28T15:10:49.272" v="3"/>
          <ac:inkMkLst>
            <pc:docMk/>
            <pc:sldMk cId="2946025423" sldId="261"/>
            <ac:inkMk id="5" creationId="{C96DCC98-53C2-A670-0B3C-D0586603E369}"/>
          </ac:inkMkLst>
        </pc:inkChg>
        <pc:inkChg chg="add del">
          <ac:chgData name="Stehlik, MD Edward A" userId="ffc12767-048f-4f00-a8ef-32f9dc233c54" providerId="ADAL" clId="{784BD900-37D0-4FF3-9823-977267A4493A}" dt="2025-10-28T15:10:56.115" v="5"/>
          <ac:inkMkLst>
            <pc:docMk/>
            <pc:sldMk cId="2946025423" sldId="261"/>
            <ac:inkMk id="7" creationId="{AE026888-48B1-12B6-33D6-77DCC66DD0E8}"/>
          </ac:inkMkLst>
        </pc:inkChg>
        <pc:inkChg chg="add">
          <ac:chgData name="Stehlik, MD Edward A" userId="ffc12767-048f-4f00-a8ef-32f9dc233c54" providerId="ADAL" clId="{784BD900-37D0-4FF3-9823-977267A4493A}" dt="2025-10-28T15:10:56.115" v="5"/>
          <ac:inkMkLst>
            <pc:docMk/>
            <pc:sldMk cId="2946025423" sldId="261"/>
            <ac:inkMk id="8" creationId="{0BF2B99A-7854-F337-994D-7307F5C4931A}"/>
          </ac:inkMkLst>
        </pc:inkChg>
        <pc:inkChg chg="add">
          <ac:chgData name="Stehlik, MD Edward A" userId="ffc12767-048f-4f00-a8ef-32f9dc233c54" providerId="ADAL" clId="{784BD900-37D0-4FF3-9823-977267A4493A}" dt="2025-10-28T15:10:59.148" v="6" actId="9405"/>
          <ac:inkMkLst>
            <pc:docMk/>
            <pc:sldMk cId="2946025423" sldId="261"/>
            <ac:inkMk id="9" creationId="{689BE3E7-2E5F-0DDD-0FAF-8EC65E93E074}"/>
          </ac:inkMkLst>
        </pc:inkChg>
        <pc:inkChg chg="add del">
          <ac:chgData name="Stehlik, MD Edward A" userId="ffc12767-048f-4f00-a8ef-32f9dc233c54" providerId="ADAL" clId="{784BD900-37D0-4FF3-9823-977267A4493A}" dt="2025-10-28T15:11:15.013" v="8"/>
          <ac:inkMkLst>
            <pc:docMk/>
            <pc:sldMk cId="2946025423" sldId="261"/>
            <ac:inkMk id="10" creationId="{F3105076-9205-875F-DC1E-BD4A4917122E}"/>
          </ac:inkMkLst>
        </pc:inkChg>
        <pc:inkChg chg="add del mod">
          <ac:chgData name="Stehlik, MD Edward A" userId="ffc12767-048f-4f00-a8ef-32f9dc233c54" providerId="ADAL" clId="{784BD900-37D0-4FF3-9823-977267A4493A}" dt="2025-10-28T15:11:24.871" v="10"/>
          <ac:inkMkLst>
            <pc:docMk/>
            <pc:sldMk cId="2946025423" sldId="261"/>
            <ac:inkMk id="11" creationId="{FE8A34FC-76AC-203F-3F5E-4A8F689EB425}"/>
          </ac:inkMkLst>
        </pc:inkChg>
        <pc:inkChg chg="add">
          <ac:chgData name="Stehlik, MD Edward A" userId="ffc12767-048f-4f00-a8ef-32f9dc233c54" providerId="ADAL" clId="{784BD900-37D0-4FF3-9823-977267A4493A}" dt="2025-10-28T15:11:34.107" v="11" actId="9405"/>
          <ac:inkMkLst>
            <pc:docMk/>
            <pc:sldMk cId="2946025423" sldId="261"/>
            <ac:inkMk id="12" creationId="{CF045AB7-2C92-E44A-6C24-752E0766B148}"/>
          </ac:inkMkLst>
        </pc:inkChg>
        <pc:inkChg chg="add del">
          <ac:chgData name="Stehlik, MD Edward A" userId="ffc12767-048f-4f00-a8ef-32f9dc233c54" providerId="ADAL" clId="{784BD900-37D0-4FF3-9823-977267A4493A}" dt="2025-10-28T15:11:37.179" v="13"/>
          <ac:inkMkLst>
            <pc:docMk/>
            <pc:sldMk cId="2946025423" sldId="261"/>
            <ac:inkMk id="13" creationId="{BF6010B2-FB6E-B6DA-E9B6-685F2D4BCFAB}"/>
          </ac:inkMkLst>
        </pc:inkChg>
        <pc:inkChg chg="add">
          <ac:chgData name="Stehlik, MD Edward A" userId="ffc12767-048f-4f00-a8ef-32f9dc233c54" providerId="ADAL" clId="{784BD900-37D0-4FF3-9823-977267A4493A}" dt="2025-10-28T15:11:37.179" v="13"/>
          <ac:inkMkLst>
            <pc:docMk/>
            <pc:sldMk cId="2946025423" sldId="261"/>
            <ac:inkMk id="14" creationId="{8B75F693-6C44-A448-8148-BD7A1F7D339F}"/>
          </ac:inkMkLst>
        </pc:inkChg>
        <pc:inkChg chg="add del">
          <ac:chgData name="Stehlik, MD Edward A" userId="ffc12767-048f-4f00-a8ef-32f9dc233c54" providerId="ADAL" clId="{784BD900-37D0-4FF3-9823-977267A4493A}" dt="2025-10-28T15:11:39.877" v="15"/>
          <ac:inkMkLst>
            <pc:docMk/>
            <pc:sldMk cId="2946025423" sldId="261"/>
            <ac:inkMk id="15" creationId="{818D846C-9D83-F4F6-5015-25A0E19C67A4}"/>
          </ac:inkMkLst>
        </pc:inkChg>
        <pc:inkChg chg="add">
          <ac:chgData name="Stehlik, MD Edward A" userId="ffc12767-048f-4f00-a8ef-32f9dc233c54" providerId="ADAL" clId="{784BD900-37D0-4FF3-9823-977267A4493A}" dt="2025-10-28T15:11:39.877" v="15"/>
          <ac:inkMkLst>
            <pc:docMk/>
            <pc:sldMk cId="2946025423" sldId="261"/>
            <ac:inkMk id="16" creationId="{39807DC1-9BE6-75F0-9C8F-DAF652387EB8}"/>
          </ac:inkMkLst>
        </pc:inkChg>
        <pc:inkChg chg="add">
          <ac:chgData name="Stehlik, MD Edward A" userId="ffc12767-048f-4f00-a8ef-32f9dc233c54" providerId="ADAL" clId="{784BD900-37D0-4FF3-9823-977267A4493A}" dt="2025-10-28T15:11:44.926" v="16" actId="9405"/>
          <ac:inkMkLst>
            <pc:docMk/>
            <pc:sldMk cId="2946025423" sldId="261"/>
            <ac:inkMk id="17" creationId="{1399552C-A14C-FD44-30EB-FE52620949FA}"/>
          </ac:inkMkLst>
        </pc:inkChg>
        <pc:inkChg chg="add del">
          <ac:chgData name="Stehlik, MD Edward A" userId="ffc12767-048f-4f00-a8ef-32f9dc233c54" providerId="ADAL" clId="{784BD900-37D0-4FF3-9823-977267A4493A}" dt="2025-10-28T15:11:47.282" v="18"/>
          <ac:inkMkLst>
            <pc:docMk/>
            <pc:sldMk cId="2946025423" sldId="261"/>
            <ac:inkMk id="18" creationId="{E73ACA51-B55F-59B7-5FA1-65F46817223F}"/>
          </ac:inkMkLst>
        </pc:inkChg>
        <pc:inkChg chg="add">
          <ac:chgData name="Stehlik, MD Edward A" userId="ffc12767-048f-4f00-a8ef-32f9dc233c54" providerId="ADAL" clId="{784BD900-37D0-4FF3-9823-977267A4493A}" dt="2025-10-28T15:11:47.282" v="18"/>
          <ac:inkMkLst>
            <pc:docMk/>
            <pc:sldMk cId="2946025423" sldId="261"/>
            <ac:inkMk id="19" creationId="{FBCBA5DB-5D60-8E55-9CED-8EB8C3B6D9D3}"/>
          </ac:inkMkLst>
        </pc:inkChg>
        <pc:inkChg chg="add del">
          <ac:chgData name="Stehlik, MD Edward A" userId="ffc12767-048f-4f00-a8ef-32f9dc233c54" providerId="ADAL" clId="{784BD900-37D0-4FF3-9823-977267A4493A}" dt="2025-10-28T15:12:10.885" v="20"/>
          <ac:inkMkLst>
            <pc:docMk/>
            <pc:sldMk cId="2946025423" sldId="261"/>
            <ac:inkMk id="20" creationId="{6C5841B1-790C-42DE-859C-0FF74361B34E}"/>
          </ac:inkMkLst>
        </pc:inkChg>
        <pc:inkChg chg="add">
          <ac:chgData name="Stehlik, MD Edward A" userId="ffc12767-048f-4f00-a8ef-32f9dc233c54" providerId="ADAL" clId="{784BD900-37D0-4FF3-9823-977267A4493A}" dt="2025-10-28T15:12:10.885" v="20"/>
          <ac:inkMkLst>
            <pc:docMk/>
            <pc:sldMk cId="2946025423" sldId="261"/>
            <ac:inkMk id="21" creationId="{FC68C5FA-D88B-6AD7-7350-D5A43D103442}"/>
          </ac:inkMkLst>
        </pc:ink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5:10:49.27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0,'635'0'0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5:10:56.11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0,'592'0'0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28T15:10:59.14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35,'51'0,"-4"1,1-2,83-12,-59 6,-57 7,1-1,-1-1,27-6,-29 4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28T15:11:34.10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23,'828'0,"-803"-2,45-7,25-2,793 12,-874 0,1 0,-1 2,0 0,-1 0,18 7,-16-5,1 0,0-1,27 3,20 2,-45-4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5:11:37.17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63 0,'1207'-63'0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5:11:39.87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0,'763'0'0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28T15:11:44.92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3,'119'-2,"129"4,-242-2,1 1,-1 0,0 0,1 0,-1 1,0-1,0 2,0-1,0 1,0 0,0 0,-1 0,9 7,-11-6,0-1,1 1,-1 0,-1 1,1-1,-1 0,0 1,0-1,0 1,0 0,-1 0,0-1,0 1,0 0,0 0,-1 0,0 0,-1 6,3 35,13 92,-7-84,-8-52,1 0,-1 1,0-1,0 0,0 0,0 0,0 1,0-1,0 0,-1 0,1 0,-1 0,0 0,1 0,-1 1,0-2,0 1,0 0,-1 0,1 0,0 0,-1-1,1 1,-1-1,1 1,-1-1,0 1,0-1,0 0,0 0,0 0,0 0,0 0,0 0,0-1,0 1,-3 0,-9 0,0 0,0 0,0-1,0-1,-14-2,-9 0,-133-14,128 12,24 4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5:11:47.28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0,'698'0'0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5:12:10.88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21 0,'698'-21'0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406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32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3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30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9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21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920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63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88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A4C34-2772-4768-97AE-15E15F471DDE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3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customXml" Target="../ink/ink6.xml"/><Relationship Id="rId18" Type="http://schemas.openxmlformats.org/officeDocument/2006/relationships/image" Target="../media/image9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6.png"/><Relationship Id="rId17" Type="http://schemas.openxmlformats.org/officeDocument/2006/relationships/customXml" Target="../ink/ink8.xml"/><Relationship Id="rId2" Type="http://schemas.openxmlformats.org/officeDocument/2006/relationships/image" Target="../media/image1.emf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10" Type="http://schemas.openxmlformats.org/officeDocument/2006/relationships/image" Target="../media/image5.png"/><Relationship Id="rId19" Type="http://schemas.openxmlformats.org/officeDocument/2006/relationships/customXml" Target="../ink/ink9.xml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986" y="53188"/>
            <a:ext cx="9037864" cy="674764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5FF979F-F194-2DDE-6133-BA6BCEA6204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5060"/>
          <a:stretch>
            <a:fillRect/>
          </a:stretch>
        </p:blipFill>
        <p:spPr>
          <a:xfrm>
            <a:off x="65313" y="249291"/>
            <a:ext cx="9003897" cy="4520829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C96DCC98-53C2-A670-0B3C-D0586603E369}"/>
                  </a:ext>
                </a:extLst>
              </p14:cNvPr>
              <p14:cNvContentPartPr/>
              <p14:nvPr/>
            </p14:nvContentPartPr>
            <p14:xfrm>
              <a:off x="6636720" y="2194260"/>
              <a:ext cx="228960" cy="36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C96DCC98-53C2-A670-0B3C-D0586603E36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582720" y="2086260"/>
                <a:ext cx="3366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0BF2B99A-7854-F337-994D-7307F5C4931A}"/>
                  </a:ext>
                </a:extLst>
              </p14:cNvPr>
              <p14:cNvContentPartPr/>
              <p14:nvPr/>
            </p14:nvContentPartPr>
            <p14:xfrm>
              <a:off x="5524320" y="2148540"/>
              <a:ext cx="213480" cy="36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0BF2B99A-7854-F337-994D-7307F5C4931A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470320" y="2040540"/>
                <a:ext cx="32112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689BE3E7-2E5F-0DDD-0FAF-8EC65E93E074}"/>
                  </a:ext>
                </a:extLst>
              </p14:cNvPr>
              <p14:cNvContentPartPr/>
              <p14:nvPr/>
            </p14:nvContentPartPr>
            <p14:xfrm>
              <a:off x="5524320" y="3187860"/>
              <a:ext cx="162360" cy="1332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689BE3E7-2E5F-0DDD-0FAF-8EC65E93E074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470320" y="3079860"/>
                <a:ext cx="270000" cy="228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CF045AB7-2C92-E44A-6C24-752E0766B148}"/>
                  </a:ext>
                </a:extLst>
              </p14:cNvPr>
              <p14:cNvContentPartPr/>
              <p14:nvPr/>
            </p14:nvContentPartPr>
            <p14:xfrm>
              <a:off x="8076720" y="1188060"/>
              <a:ext cx="784440" cy="2088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CF045AB7-2C92-E44A-6C24-752E0766B148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8023080" y="1080420"/>
                <a:ext cx="892080" cy="236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8B75F693-6C44-A448-8148-BD7A1F7D339F}"/>
                  </a:ext>
                </a:extLst>
              </p14:cNvPr>
              <p14:cNvContentPartPr/>
              <p14:nvPr/>
            </p14:nvContentPartPr>
            <p14:xfrm>
              <a:off x="6690000" y="1089420"/>
              <a:ext cx="434880" cy="2304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8B75F693-6C44-A448-8148-BD7A1F7D339F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636000" y="981420"/>
                <a:ext cx="542520" cy="238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39807DC1-9BE6-75F0-9C8F-DAF652387EB8}"/>
                  </a:ext>
                </a:extLst>
              </p14:cNvPr>
              <p14:cNvContentPartPr/>
              <p14:nvPr/>
            </p14:nvContentPartPr>
            <p14:xfrm>
              <a:off x="6827160" y="1333140"/>
              <a:ext cx="275040" cy="36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39807DC1-9BE6-75F0-9C8F-DAF652387EB8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773160" y="1225140"/>
                <a:ext cx="38268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1399552C-A14C-FD44-30EB-FE52620949FA}"/>
                  </a:ext>
                </a:extLst>
              </p14:cNvPr>
              <p14:cNvContentPartPr/>
              <p14:nvPr/>
            </p14:nvContentPartPr>
            <p14:xfrm>
              <a:off x="5501280" y="1614300"/>
              <a:ext cx="186840" cy="156240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1399552C-A14C-FD44-30EB-FE52620949FA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5447280" y="1506660"/>
                <a:ext cx="294480" cy="371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FBCBA5DB-5D60-8E55-9CED-8EB8C3B6D9D3}"/>
                  </a:ext>
                </a:extLst>
              </p14:cNvPr>
              <p14:cNvContentPartPr/>
              <p14:nvPr/>
            </p14:nvContentPartPr>
            <p14:xfrm>
              <a:off x="6598560" y="1691340"/>
              <a:ext cx="251640" cy="360"/>
            </p14:xfrm>
          </p:contentPart>
        </mc:Choice>
        <mc:Fallback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FBCBA5DB-5D60-8E55-9CED-8EB8C3B6D9D3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6544560" y="1583340"/>
                <a:ext cx="35928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FC68C5FA-D88B-6AD7-7350-D5A43D103442}"/>
                  </a:ext>
                </a:extLst>
              </p14:cNvPr>
              <p14:cNvContentPartPr/>
              <p14:nvPr/>
            </p14:nvContentPartPr>
            <p14:xfrm>
              <a:off x="4754640" y="2171580"/>
              <a:ext cx="251640" cy="7920"/>
            </p14:xfrm>
          </p:contentPart>
        </mc:Choice>
        <mc:Fallback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FC68C5FA-D88B-6AD7-7350-D5A43D103442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4700640" y="2063580"/>
                <a:ext cx="359280" cy="223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46025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300952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Catholic Health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Bishop, Andrew</dc:creator>
  <cp:lastModifiedBy>Stehlik, MD Edward A</cp:lastModifiedBy>
  <cp:revision>404</cp:revision>
  <cp:lastPrinted>2021-05-04T17:19:47Z</cp:lastPrinted>
  <dcterms:created xsi:type="dcterms:W3CDTF">2021-04-09T15:57:36Z</dcterms:created>
  <dcterms:modified xsi:type="dcterms:W3CDTF">2025-10-28T15:12:21Z</dcterms:modified>
</cp:coreProperties>
</file>