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70" r:id="rId4"/>
    <p:sldId id="257" r:id="rId5"/>
    <p:sldId id="258" r:id="rId6"/>
    <p:sldId id="265" r:id="rId7"/>
    <p:sldId id="283" r:id="rId8"/>
    <p:sldId id="284" r:id="rId9"/>
    <p:sldId id="285" r:id="rId10"/>
    <p:sldId id="271" r:id="rId11"/>
    <p:sldId id="261" r:id="rId12"/>
    <p:sldId id="259" r:id="rId13"/>
    <p:sldId id="281" r:id="rId14"/>
    <p:sldId id="277" r:id="rId15"/>
    <p:sldId id="280" r:id="rId16"/>
    <p:sldId id="262" r:id="rId17"/>
    <p:sldId id="263" r:id="rId18"/>
    <p:sldId id="274" r:id="rId19"/>
    <p:sldId id="266" r:id="rId20"/>
    <p:sldId id="275" r:id="rId21"/>
    <p:sldId id="260" r:id="rId22"/>
    <p:sldId id="276" r:id="rId23"/>
    <p:sldId id="267" r:id="rId24"/>
    <p:sldId id="268" r:id="rId25"/>
    <p:sldId id="269" r:id="rId26"/>
    <p:sldId id="272" r:id="rId27"/>
    <p:sldId id="273"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920" autoAdjust="0"/>
    <p:restoredTop sz="94660"/>
  </p:normalViewPr>
  <p:slideViewPr>
    <p:cSldViewPr snapToGrid="0">
      <p:cViewPr varScale="1">
        <p:scale>
          <a:sx n="73" d="100"/>
          <a:sy n="73" d="100"/>
        </p:scale>
        <p:origin x="78"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E0683D-C1C2-E844-8783-1DC3F1C4243D}"/>
              </a:ext>
            </a:extLst>
          </p:cNvPr>
          <p:cNvSpPr/>
          <p:nvPr userDrawn="1"/>
        </p:nvSpPr>
        <p:spPr>
          <a:xfrm>
            <a:off x="0" y="0"/>
            <a:ext cx="12192000" cy="6858000"/>
          </a:xfrm>
          <a:prstGeom prst="rect">
            <a:avLst/>
          </a:prstGeom>
          <a:gradFill>
            <a:gsLst>
              <a:gs pos="0">
                <a:srgbClr val="0068AC"/>
              </a:gs>
              <a:gs pos="100000">
                <a:srgbClr val="03568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390FFF-9AAD-4856-A265-9CC6919687F6}"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D9A1D-334D-4A7D-B160-D1E3E21AAF04}" type="slidenum">
              <a:rPr lang="en-US" smtClean="0"/>
              <a:t>‹#›</a:t>
            </a:fld>
            <a:endParaRPr lang="en-US"/>
          </a:p>
        </p:txBody>
      </p:sp>
      <p:pic>
        <p:nvPicPr>
          <p:cNvPr id="9" name="Picture 8">
            <a:extLst>
              <a:ext uri="{FF2B5EF4-FFF2-40B4-BE49-F238E27FC236}">
                <a16:creationId xmlns:a16="http://schemas.microsoft.com/office/drawing/2014/main" id="{2A4CA0FE-AE1D-1140-ABE2-E87346C71343}"/>
              </a:ext>
            </a:extLst>
          </p:cNvPr>
          <p:cNvPicPr>
            <a:picLocks noChangeAspect="1"/>
          </p:cNvPicPr>
          <p:nvPr userDrawn="1"/>
        </p:nvPicPr>
        <p:blipFill rotWithShape="1">
          <a:blip r:embed="rId2">
            <a:alphaModFix amt="15000"/>
          </a:blip>
          <a:srcRect l="2716" t="4703" r="-786" b="-143"/>
          <a:stretch/>
        </p:blipFill>
        <p:spPr>
          <a:xfrm>
            <a:off x="411479" y="175260"/>
            <a:ext cx="5060183" cy="6050064"/>
          </a:xfrm>
          <a:prstGeom prst="rect">
            <a:avLst/>
          </a:prstGeom>
        </p:spPr>
      </p:pic>
      <p:pic>
        <p:nvPicPr>
          <p:cNvPr id="10" name="Picture 9">
            <a:extLst>
              <a:ext uri="{FF2B5EF4-FFF2-40B4-BE49-F238E27FC236}">
                <a16:creationId xmlns:a16="http://schemas.microsoft.com/office/drawing/2014/main" id="{EF6513B6-0D68-BD46-A234-AF298CA1B951}"/>
              </a:ext>
            </a:extLst>
          </p:cNvPr>
          <p:cNvPicPr>
            <a:picLocks noChangeAspect="1"/>
          </p:cNvPicPr>
          <p:nvPr userDrawn="1"/>
        </p:nvPicPr>
        <p:blipFill>
          <a:blip r:embed="rId3"/>
          <a:stretch>
            <a:fillRect/>
          </a:stretch>
        </p:blipFill>
        <p:spPr>
          <a:xfrm>
            <a:off x="8115592" y="5699760"/>
            <a:ext cx="3048876" cy="790450"/>
          </a:xfrm>
          <a:prstGeom prst="rect">
            <a:avLst/>
          </a:prstGeom>
        </p:spPr>
      </p:pic>
      <p:cxnSp>
        <p:nvCxnSpPr>
          <p:cNvPr id="11" name="Straight Connector 10">
            <a:extLst>
              <a:ext uri="{FF2B5EF4-FFF2-40B4-BE49-F238E27FC236}">
                <a16:creationId xmlns:a16="http://schemas.microsoft.com/office/drawing/2014/main" id="{60CC7C99-DCEE-6A45-81C2-188944C2C136}"/>
              </a:ext>
            </a:extLst>
          </p:cNvPr>
          <p:cNvCxnSpPr>
            <a:cxnSpLocks/>
          </p:cNvCxnSpPr>
          <p:nvPr userDrawn="1"/>
        </p:nvCxnSpPr>
        <p:spPr>
          <a:xfrm>
            <a:off x="5820512" y="4357327"/>
            <a:ext cx="4765984" cy="0"/>
          </a:xfrm>
          <a:prstGeom prst="line">
            <a:avLst/>
          </a:prstGeom>
          <a:ln>
            <a:gradFill>
              <a:gsLst>
                <a:gs pos="100000">
                  <a:srgbClr val="0067AC"/>
                </a:gs>
                <a:gs pos="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12" name="Text Placeholder 13">
            <a:extLst>
              <a:ext uri="{FF2B5EF4-FFF2-40B4-BE49-F238E27FC236}">
                <a16:creationId xmlns:a16="http://schemas.microsoft.com/office/drawing/2014/main" id="{8DF0D890-1E8A-884C-BEA7-0CE9C42EE1A4}"/>
              </a:ext>
            </a:extLst>
          </p:cNvPr>
          <p:cNvSpPr>
            <a:spLocks noGrp="1"/>
          </p:cNvSpPr>
          <p:nvPr>
            <p:ph type="body" sz="quarter" idx="13" hasCustomPrompt="1"/>
          </p:nvPr>
        </p:nvSpPr>
        <p:spPr>
          <a:xfrm>
            <a:off x="5703888" y="2953821"/>
            <a:ext cx="5774122" cy="779463"/>
          </a:xfrm>
          <a:prstGeom prst="rect">
            <a:avLst/>
          </a:prstGeom>
        </p:spPr>
        <p:txBody>
          <a:bodyPr/>
          <a:lstStyle>
            <a:lvl1pPr marL="0" indent="0">
              <a:buFontTx/>
              <a:buNone/>
              <a:defRPr sz="3200">
                <a:solidFill>
                  <a:schemeClr val="bg1"/>
                </a:solidFill>
                <a:latin typeface="Arial" panose="020B0604020202020204" pitchFamily="34" charset="0"/>
                <a:cs typeface="Arial" panose="020B0604020202020204" pitchFamily="34" charset="0"/>
              </a:defRPr>
            </a:lvl1pPr>
            <a:lvl2pPr marL="457200" indent="0">
              <a:buFontTx/>
              <a:buNone/>
              <a:defRPr sz="3200">
                <a:solidFill>
                  <a:schemeClr val="bg1"/>
                </a:solidFill>
                <a:latin typeface="Arial" panose="020B0604020202020204" pitchFamily="34" charset="0"/>
                <a:cs typeface="Arial" panose="020B0604020202020204" pitchFamily="34" charset="0"/>
              </a:defRPr>
            </a:lvl2pPr>
            <a:lvl3pPr marL="914400" indent="0">
              <a:buFontTx/>
              <a:buNone/>
              <a:defRPr sz="3200">
                <a:solidFill>
                  <a:schemeClr val="bg1"/>
                </a:solidFill>
                <a:latin typeface="Arial" panose="020B0604020202020204" pitchFamily="34" charset="0"/>
                <a:cs typeface="Arial" panose="020B0604020202020204" pitchFamily="34" charset="0"/>
              </a:defRPr>
            </a:lvl3pPr>
            <a:lvl4pPr marL="1371600" indent="0">
              <a:buFontTx/>
              <a:buNone/>
              <a:defRPr sz="3200">
                <a:solidFill>
                  <a:schemeClr val="bg1"/>
                </a:solidFill>
                <a:latin typeface="Arial" panose="020B0604020202020204" pitchFamily="34" charset="0"/>
                <a:cs typeface="Arial" panose="020B0604020202020204" pitchFamily="34" charset="0"/>
              </a:defRPr>
            </a:lvl4pPr>
            <a:lvl5pPr marL="1828800" indent="0">
              <a:buFontTx/>
              <a:buNone/>
              <a:defRPr sz="3200">
                <a:solidFill>
                  <a:schemeClr val="bg1"/>
                </a:solidFill>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15">
            <a:extLst>
              <a:ext uri="{FF2B5EF4-FFF2-40B4-BE49-F238E27FC236}">
                <a16:creationId xmlns:a16="http://schemas.microsoft.com/office/drawing/2014/main" id="{3871AB44-FBD9-E240-8197-40638BDBB339}"/>
              </a:ext>
            </a:extLst>
          </p:cNvPr>
          <p:cNvSpPr>
            <a:spLocks noGrp="1"/>
          </p:cNvSpPr>
          <p:nvPr>
            <p:ph type="body" sz="quarter" idx="14"/>
          </p:nvPr>
        </p:nvSpPr>
        <p:spPr>
          <a:xfrm>
            <a:off x="5703888" y="3711581"/>
            <a:ext cx="5060183" cy="481013"/>
          </a:xfrm>
          <a:prstGeom prst="rect">
            <a:avLst/>
          </a:prstGeom>
        </p:spPr>
        <p:txBody>
          <a:bodyPr/>
          <a:lstStyle>
            <a:lvl1pPr>
              <a:defRPr sz="2000">
                <a:solidFill>
                  <a:schemeClr val="bg1">
                    <a:lumMod val="75000"/>
                  </a:schemeClr>
                </a:solidFill>
                <a:latin typeface="Arial" panose="020B0604020202020204" pitchFamily="34" charset="0"/>
                <a:cs typeface="Arial" panose="020B0604020202020204" pitchFamily="34" charset="0"/>
              </a:defRPr>
            </a:lvl1pPr>
            <a:lvl2pPr>
              <a:defRPr sz="2000">
                <a:solidFill>
                  <a:schemeClr val="bg1">
                    <a:lumMod val="75000"/>
                  </a:schemeClr>
                </a:solidFill>
                <a:latin typeface="Arial" panose="020B0604020202020204" pitchFamily="34" charset="0"/>
                <a:cs typeface="Arial" panose="020B0604020202020204" pitchFamily="34" charset="0"/>
              </a:defRPr>
            </a:lvl2pPr>
            <a:lvl3pPr>
              <a:defRPr sz="2000">
                <a:solidFill>
                  <a:schemeClr val="bg1">
                    <a:lumMod val="75000"/>
                  </a:schemeClr>
                </a:solidFill>
                <a:latin typeface="Arial" panose="020B0604020202020204" pitchFamily="34" charset="0"/>
                <a:cs typeface="Arial" panose="020B0604020202020204" pitchFamily="34" charset="0"/>
              </a:defRPr>
            </a:lvl3pPr>
            <a:lvl4pPr>
              <a:defRPr sz="2000">
                <a:solidFill>
                  <a:schemeClr val="bg1">
                    <a:lumMod val="75000"/>
                  </a:schemeClr>
                </a:solidFill>
                <a:latin typeface="Arial" panose="020B0604020202020204" pitchFamily="34" charset="0"/>
                <a:cs typeface="Arial" panose="020B0604020202020204" pitchFamily="34" charset="0"/>
              </a:defRPr>
            </a:lvl4pPr>
            <a:lvl5pPr>
              <a:defRPr sz="2000">
                <a:solidFill>
                  <a:schemeClr val="bg1">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49631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mper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28A9BE-BBBE-1E4A-9DC9-08A58E5BAB54}"/>
              </a:ext>
            </a:extLst>
          </p:cNvPr>
          <p:cNvSpPr/>
          <p:nvPr userDrawn="1"/>
        </p:nvSpPr>
        <p:spPr>
          <a:xfrm>
            <a:off x="0" y="0"/>
            <a:ext cx="12192000" cy="6858000"/>
          </a:xfrm>
          <a:prstGeom prst="rect">
            <a:avLst/>
          </a:prstGeom>
          <a:gradFill>
            <a:gsLst>
              <a:gs pos="0">
                <a:srgbClr val="0068AC"/>
              </a:gs>
              <a:gs pos="100000">
                <a:srgbClr val="03568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3">
            <a:extLst>
              <a:ext uri="{FF2B5EF4-FFF2-40B4-BE49-F238E27FC236}">
                <a16:creationId xmlns:a16="http://schemas.microsoft.com/office/drawing/2014/main" id="{A59CDCCB-BB19-7B43-8C65-F9219192A7B8}"/>
              </a:ext>
            </a:extLst>
          </p:cNvPr>
          <p:cNvSpPr>
            <a:spLocks noGrp="1"/>
          </p:cNvSpPr>
          <p:nvPr>
            <p:ph type="body" sz="quarter" idx="10" hasCustomPrompt="1"/>
          </p:nvPr>
        </p:nvSpPr>
        <p:spPr>
          <a:xfrm>
            <a:off x="7060844" y="3248042"/>
            <a:ext cx="5060183" cy="779463"/>
          </a:xfrm>
          <a:prstGeom prst="rect">
            <a:avLst/>
          </a:prstGeom>
        </p:spPr>
        <p:txBody>
          <a:bodyPr/>
          <a:lstStyle>
            <a:lvl1pPr marL="0" indent="0">
              <a:buFontTx/>
              <a:buNone/>
              <a:defRPr sz="3200">
                <a:solidFill>
                  <a:schemeClr val="bg1"/>
                </a:solidFill>
                <a:latin typeface="Arial" panose="020B0604020202020204" pitchFamily="34" charset="0"/>
                <a:cs typeface="Arial" panose="020B0604020202020204" pitchFamily="34" charset="0"/>
              </a:defRPr>
            </a:lvl1pPr>
            <a:lvl2pPr marL="457200" indent="0">
              <a:buFontTx/>
              <a:buNone/>
              <a:defRPr sz="3200">
                <a:solidFill>
                  <a:schemeClr val="bg1"/>
                </a:solidFill>
                <a:latin typeface="Arial" panose="020B0604020202020204" pitchFamily="34" charset="0"/>
                <a:cs typeface="Arial" panose="020B0604020202020204" pitchFamily="34" charset="0"/>
              </a:defRPr>
            </a:lvl2pPr>
            <a:lvl3pPr marL="914400" indent="0">
              <a:buFontTx/>
              <a:buNone/>
              <a:defRPr sz="3200">
                <a:solidFill>
                  <a:schemeClr val="bg1"/>
                </a:solidFill>
                <a:latin typeface="Arial" panose="020B0604020202020204" pitchFamily="34" charset="0"/>
                <a:cs typeface="Arial" panose="020B0604020202020204" pitchFamily="34" charset="0"/>
              </a:defRPr>
            </a:lvl3pPr>
            <a:lvl4pPr marL="1371600" indent="0">
              <a:buFontTx/>
              <a:buNone/>
              <a:defRPr sz="3200">
                <a:solidFill>
                  <a:schemeClr val="bg1"/>
                </a:solidFill>
                <a:latin typeface="Arial" panose="020B0604020202020204" pitchFamily="34" charset="0"/>
                <a:cs typeface="Arial" panose="020B0604020202020204" pitchFamily="34" charset="0"/>
              </a:defRPr>
            </a:lvl4pPr>
            <a:lvl5pPr marL="1828800" indent="0">
              <a:buFontTx/>
              <a:buNone/>
              <a:defRPr sz="3200">
                <a:solidFill>
                  <a:schemeClr val="bg1"/>
                </a:solidFill>
                <a:latin typeface="Arial" panose="020B0604020202020204" pitchFamily="34" charset="0"/>
                <a:cs typeface="Arial" panose="020B0604020202020204" pitchFamily="34" charset="0"/>
              </a:defRPr>
            </a:lvl5pPr>
          </a:lstStyle>
          <a:p>
            <a:pPr lvl="0"/>
            <a:r>
              <a:rPr lang="en-US" dirty="0"/>
              <a:t>Breaker slide</a:t>
            </a:r>
          </a:p>
        </p:txBody>
      </p:sp>
      <p:sp>
        <p:nvSpPr>
          <p:cNvPr id="11" name="Text Placeholder 15">
            <a:extLst>
              <a:ext uri="{FF2B5EF4-FFF2-40B4-BE49-F238E27FC236}">
                <a16:creationId xmlns:a16="http://schemas.microsoft.com/office/drawing/2014/main" id="{2958E7F0-AC51-6747-B8BA-0543CEFFE843}"/>
              </a:ext>
            </a:extLst>
          </p:cNvPr>
          <p:cNvSpPr>
            <a:spLocks noGrp="1"/>
          </p:cNvSpPr>
          <p:nvPr>
            <p:ph type="body" sz="quarter" idx="11"/>
          </p:nvPr>
        </p:nvSpPr>
        <p:spPr>
          <a:xfrm>
            <a:off x="7060844" y="3885403"/>
            <a:ext cx="5060183" cy="481013"/>
          </a:xfrm>
          <a:prstGeom prst="rect">
            <a:avLst/>
          </a:prstGeom>
        </p:spPr>
        <p:txBody>
          <a:bodyPr/>
          <a:lstStyle>
            <a:lvl1pPr marL="0" indent="0">
              <a:buFontTx/>
              <a:buNone/>
              <a:defRPr sz="2000">
                <a:solidFill>
                  <a:schemeClr val="bg1">
                    <a:lumMod val="75000"/>
                  </a:schemeClr>
                </a:solidFill>
                <a:latin typeface="Arial" panose="020B0604020202020204" pitchFamily="34" charset="0"/>
                <a:cs typeface="Arial" panose="020B0604020202020204" pitchFamily="34" charset="0"/>
              </a:defRPr>
            </a:lvl1pPr>
            <a:lvl2pPr>
              <a:defRPr sz="2000">
                <a:solidFill>
                  <a:schemeClr val="bg1">
                    <a:lumMod val="75000"/>
                  </a:schemeClr>
                </a:solidFill>
                <a:latin typeface="Arial" panose="020B0604020202020204" pitchFamily="34" charset="0"/>
                <a:cs typeface="Arial" panose="020B0604020202020204" pitchFamily="34" charset="0"/>
              </a:defRPr>
            </a:lvl2pPr>
            <a:lvl3pPr>
              <a:defRPr sz="2000">
                <a:solidFill>
                  <a:schemeClr val="bg1">
                    <a:lumMod val="75000"/>
                  </a:schemeClr>
                </a:solidFill>
                <a:latin typeface="Arial" panose="020B0604020202020204" pitchFamily="34" charset="0"/>
                <a:cs typeface="Arial" panose="020B0604020202020204" pitchFamily="34" charset="0"/>
              </a:defRPr>
            </a:lvl3pPr>
            <a:lvl4pPr>
              <a:defRPr sz="2000">
                <a:solidFill>
                  <a:schemeClr val="bg1">
                    <a:lumMod val="75000"/>
                  </a:schemeClr>
                </a:solidFill>
                <a:latin typeface="Arial" panose="020B0604020202020204" pitchFamily="34" charset="0"/>
                <a:cs typeface="Arial" panose="020B0604020202020204" pitchFamily="34" charset="0"/>
              </a:defRPr>
            </a:lvl4pPr>
            <a:lvl5pPr>
              <a:defRPr sz="2000">
                <a:solidFill>
                  <a:schemeClr val="bg1">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7" name="Picture 6">
            <a:extLst>
              <a:ext uri="{FF2B5EF4-FFF2-40B4-BE49-F238E27FC236}">
                <a16:creationId xmlns:a16="http://schemas.microsoft.com/office/drawing/2014/main" id="{AC2A3732-937D-3A47-B74D-FF18855EADF6}"/>
              </a:ext>
            </a:extLst>
          </p:cNvPr>
          <p:cNvPicPr>
            <a:picLocks noChangeAspect="1"/>
          </p:cNvPicPr>
          <p:nvPr userDrawn="1"/>
        </p:nvPicPr>
        <p:blipFill rotWithShape="1">
          <a:blip r:embed="rId2">
            <a:alphaModFix amt="15000"/>
          </a:blip>
          <a:srcRect l="2418" t="3320" r="-701" b="-392"/>
          <a:stretch/>
        </p:blipFill>
        <p:spPr>
          <a:xfrm>
            <a:off x="0" y="-9751"/>
            <a:ext cx="5321508" cy="6457150"/>
          </a:xfrm>
          <a:prstGeom prst="rect">
            <a:avLst/>
          </a:prstGeom>
        </p:spPr>
      </p:pic>
    </p:spTree>
    <p:extLst>
      <p:ext uri="{BB962C8B-B14F-4D97-AF65-F5344CB8AC3E}">
        <p14:creationId xmlns:p14="http://schemas.microsoft.com/office/powerpoint/2010/main" val="120165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mper 2">
    <p:spTree>
      <p:nvGrpSpPr>
        <p:cNvPr id="1" name=""/>
        <p:cNvGrpSpPr/>
        <p:nvPr/>
      </p:nvGrpSpPr>
      <p:grpSpPr>
        <a:xfrm>
          <a:off x="0" y="0"/>
          <a:ext cx="0" cy="0"/>
          <a:chOff x="0" y="0"/>
          <a:chExt cx="0" cy="0"/>
        </a:xfrm>
      </p:grpSpPr>
      <p:sp>
        <p:nvSpPr>
          <p:cNvPr id="10" name="Text Placeholder 13">
            <a:extLst>
              <a:ext uri="{FF2B5EF4-FFF2-40B4-BE49-F238E27FC236}">
                <a16:creationId xmlns:a16="http://schemas.microsoft.com/office/drawing/2014/main" id="{A59CDCCB-BB19-7B43-8C65-F9219192A7B8}"/>
              </a:ext>
            </a:extLst>
          </p:cNvPr>
          <p:cNvSpPr>
            <a:spLocks noGrp="1"/>
          </p:cNvSpPr>
          <p:nvPr>
            <p:ph type="body" sz="quarter" idx="10" hasCustomPrompt="1"/>
          </p:nvPr>
        </p:nvSpPr>
        <p:spPr>
          <a:xfrm>
            <a:off x="7060844" y="3248042"/>
            <a:ext cx="5060183" cy="779463"/>
          </a:xfrm>
          <a:prstGeom prst="rect">
            <a:avLst/>
          </a:prstGeom>
        </p:spPr>
        <p:txBody>
          <a:bodyPr/>
          <a:lstStyle>
            <a:lvl1pPr marL="0" indent="0">
              <a:buFontTx/>
              <a:buNone/>
              <a:defRPr sz="3200">
                <a:solidFill>
                  <a:srgbClr val="0067AC"/>
                </a:solidFill>
                <a:latin typeface="Arial" panose="020B0604020202020204" pitchFamily="34" charset="0"/>
                <a:cs typeface="Arial" panose="020B0604020202020204" pitchFamily="34" charset="0"/>
              </a:defRPr>
            </a:lvl1pPr>
            <a:lvl2pPr marL="457200" indent="0">
              <a:buFontTx/>
              <a:buNone/>
              <a:defRPr sz="3200">
                <a:solidFill>
                  <a:schemeClr val="bg1"/>
                </a:solidFill>
                <a:latin typeface="Arial" panose="020B0604020202020204" pitchFamily="34" charset="0"/>
                <a:cs typeface="Arial" panose="020B0604020202020204" pitchFamily="34" charset="0"/>
              </a:defRPr>
            </a:lvl2pPr>
            <a:lvl3pPr marL="914400" indent="0">
              <a:buFontTx/>
              <a:buNone/>
              <a:defRPr sz="3200">
                <a:solidFill>
                  <a:schemeClr val="bg1"/>
                </a:solidFill>
                <a:latin typeface="Arial" panose="020B0604020202020204" pitchFamily="34" charset="0"/>
                <a:cs typeface="Arial" panose="020B0604020202020204" pitchFamily="34" charset="0"/>
              </a:defRPr>
            </a:lvl3pPr>
            <a:lvl4pPr marL="1371600" indent="0">
              <a:buFontTx/>
              <a:buNone/>
              <a:defRPr sz="3200">
                <a:solidFill>
                  <a:schemeClr val="bg1"/>
                </a:solidFill>
                <a:latin typeface="Arial" panose="020B0604020202020204" pitchFamily="34" charset="0"/>
                <a:cs typeface="Arial" panose="020B0604020202020204" pitchFamily="34" charset="0"/>
              </a:defRPr>
            </a:lvl4pPr>
            <a:lvl5pPr marL="1828800" indent="0">
              <a:buFontTx/>
              <a:buNone/>
              <a:defRPr sz="3200">
                <a:solidFill>
                  <a:schemeClr val="bg1"/>
                </a:solidFill>
                <a:latin typeface="Arial" panose="020B0604020202020204" pitchFamily="34" charset="0"/>
                <a:cs typeface="Arial" panose="020B0604020202020204" pitchFamily="34" charset="0"/>
              </a:defRPr>
            </a:lvl5pPr>
          </a:lstStyle>
          <a:p>
            <a:pPr lvl="0"/>
            <a:r>
              <a:rPr lang="en-US" dirty="0"/>
              <a:t>Breaker slide</a:t>
            </a:r>
          </a:p>
        </p:txBody>
      </p:sp>
      <p:sp>
        <p:nvSpPr>
          <p:cNvPr id="11" name="Text Placeholder 15">
            <a:extLst>
              <a:ext uri="{FF2B5EF4-FFF2-40B4-BE49-F238E27FC236}">
                <a16:creationId xmlns:a16="http://schemas.microsoft.com/office/drawing/2014/main" id="{2958E7F0-AC51-6747-B8BA-0543CEFFE843}"/>
              </a:ext>
            </a:extLst>
          </p:cNvPr>
          <p:cNvSpPr>
            <a:spLocks noGrp="1"/>
          </p:cNvSpPr>
          <p:nvPr>
            <p:ph type="body" sz="quarter" idx="11"/>
          </p:nvPr>
        </p:nvSpPr>
        <p:spPr>
          <a:xfrm>
            <a:off x="7060844" y="3885403"/>
            <a:ext cx="5060183" cy="481013"/>
          </a:xfrm>
          <a:prstGeom prst="rect">
            <a:avLst/>
          </a:prstGeom>
        </p:spPr>
        <p:txBody>
          <a:bodyPr/>
          <a:lstStyle>
            <a:lvl1pPr marL="0" indent="0">
              <a:buFontTx/>
              <a:buNone/>
              <a:defRPr sz="2000">
                <a:solidFill>
                  <a:schemeClr val="bg1">
                    <a:lumMod val="75000"/>
                  </a:schemeClr>
                </a:solidFill>
                <a:latin typeface="Arial" panose="020B0604020202020204" pitchFamily="34" charset="0"/>
                <a:cs typeface="Arial" panose="020B0604020202020204" pitchFamily="34" charset="0"/>
              </a:defRPr>
            </a:lvl1pPr>
            <a:lvl2pPr>
              <a:defRPr sz="2000">
                <a:solidFill>
                  <a:schemeClr val="bg1">
                    <a:lumMod val="75000"/>
                  </a:schemeClr>
                </a:solidFill>
                <a:latin typeface="Arial" panose="020B0604020202020204" pitchFamily="34" charset="0"/>
                <a:cs typeface="Arial" panose="020B0604020202020204" pitchFamily="34" charset="0"/>
              </a:defRPr>
            </a:lvl2pPr>
            <a:lvl3pPr>
              <a:defRPr sz="2000">
                <a:solidFill>
                  <a:schemeClr val="bg1">
                    <a:lumMod val="75000"/>
                  </a:schemeClr>
                </a:solidFill>
                <a:latin typeface="Arial" panose="020B0604020202020204" pitchFamily="34" charset="0"/>
                <a:cs typeface="Arial" panose="020B0604020202020204" pitchFamily="34" charset="0"/>
              </a:defRPr>
            </a:lvl3pPr>
            <a:lvl4pPr>
              <a:defRPr sz="2000">
                <a:solidFill>
                  <a:schemeClr val="bg1">
                    <a:lumMod val="75000"/>
                  </a:schemeClr>
                </a:solidFill>
                <a:latin typeface="Arial" panose="020B0604020202020204" pitchFamily="34" charset="0"/>
                <a:cs typeface="Arial" panose="020B0604020202020204" pitchFamily="34" charset="0"/>
              </a:defRPr>
            </a:lvl4pPr>
            <a:lvl5pPr>
              <a:defRPr sz="2000">
                <a:solidFill>
                  <a:schemeClr val="bg1">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p:txBody>
      </p:sp>
      <p:grpSp>
        <p:nvGrpSpPr>
          <p:cNvPr id="8" name="Group 7">
            <a:extLst>
              <a:ext uri="{FF2B5EF4-FFF2-40B4-BE49-F238E27FC236}">
                <a16:creationId xmlns:a16="http://schemas.microsoft.com/office/drawing/2014/main" id="{93A8952E-45EE-5C42-8CBF-5C8DF7986049}"/>
              </a:ext>
            </a:extLst>
          </p:cNvPr>
          <p:cNvGrpSpPr/>
          <p:nvPr userDrawn="1"/>
        </p:nvGrpSpPr>
        <p:grpSpPr>
          <a:xfrm rot="10800000">
            <a:off x="0" y="-9750"/>
            <a:ext cx="8032551" cy="6877499"/>
            <a:chOff x="4152448" y="-19498"/>
            <a:chExt cx="8032551" cy="6877499"/>
          </a:xfrm>
        </p:grpSpPr>
        <p:pic>
          <p:nvPicPr>
            <p:cNvPr id="9" name="Picture 8">
              <a:extLst>
                <a:ext uri="{FF2B5EF4-FFF2-40B4-BE49-F238E27FC236}">
                  <a16:creationId xmlns:a16="http://schemas.microsoft.com/office/drawing/2014/main" id="{C1A34499-34D5-E649-A35D-569E9F96C6EF}"/>
                </a:ext>
              </a:extLst>
            </p:cNvPr>
            <p:cNvPicPr>
              <a:picLocks noChangeAspect="1"/>
            </p:cNvPicPr>
            <p:nvPr/>
          </p:nvPicPr>
          <p:blipFill>
            <a:blip r:embed="rId2">
              <a:alphaModFix amt="13000"/>
            </a:blip>
            <a:stretch>
              <a:fillRect/>
            </a:stretch>
          </p:blipFill>
          <p:spPr>
            <a:xfrm>
              <a:off x="4152448" y="-19498"/>
              <a:ext cx="7972424" cy="6877499"/>
            </a:xfrm>
            <a:prstGeom prst="rect">
              <a:avLst/>
            </a:prstGeom>
            <a:effectLst>
              <a:outerShdw blurRad="50800" dist="38100" dir="10800000" algn="r" rotWithShape="0">
                <a:prstClr val="black">
                  <a:alpha val="40000"/>
                </a:prstClr>
              </a:outerShdw>
            </a:effectLst>
          </p:spPr>
        </p:pic>
        <p:pic>
          <p:nvPicPr>
            <p:cNvPr id="12" name="Picture 11">
              <a:extLst>
                <a:ext uri="{FF2B5EF4-FFF2-40B4-BE49-F238E27FC236}">
                  <a16:creationId xmlns:a16="http://schemas.microsoft.com/office/drawing/2014/main" id="{109A6C9C-5524-FB4D-9A64-51BC82B1EEBC}"/>
                </a:ext>
              </a:extLst>
            </p:cNvPr>
            <p:cNvPicPr>
              <a:picLocks noChangeAspect="1"/>
            </p:cNvPicPr>
            <p:nvPr/>
          </p:nvPicPr>
          <p:blipFill>
            <a:blip r:embed="rId3"/>
            <a:stretch>
              <a:fillRect/>
            </a:stretch>
          </p:blipFill>
          <p:spPr>
            <a:xfrm>
              <a:off x="4212575" y="-19498"/>
              <a:ext cx="7972424" cy="6877498"/>
            </a:xfrm>
            <a:prstGeom prst="rect">
              <a:avLst/>
            </a:prstGeom>
          </p:spPr>
        </p:pic>
      </p:grpSp>
      <p:cxnSp>
        <p:nvCxnSpPr>
          <p:cNvPr id="13" name="Straight Connector 12">
            <a:extLst>
              <a:ext uri="{FF2B5EF4-FFF2-40B4-BE49-F238E27FC236}">
                <a16:creationId xmlns:a16="http://schemas.microsoft.com/office/drawing/2014/main" id="{391A9155-0337-8D49-BD8D-1CD4B5B09AD1}"/>
              </a:ext>
            </a:extLst>
          </p:cNvPr>
          <p:cNvCxnSpPr>
            <a:cxnSpLocks/>
          </p:cNvCxnSpPr>
          <p:nvPr userDrawn="1"/>
        </p:nvCxnSpPr>
        <p:spPr>
          <a:xfrm>
            <a:off x="7150782" y="4381134"/>
            <a:ext cx="4765984" cy="0"/>
          </a:xfrm>
          <a:prstGeom prst="line">
            <a:avLst/>
          </a:prstGeom>
          <a:ln>
            <a:gradFill>
              <a:gsLst>
                <a:gs pos="0">
                  <a:srgbClr val="0067AC"/>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D08662E-E2B5-A047-91C3-5AEF12CAAED3}"/>
              </a:ext>
            </a:extLst>
          </p:cNvPr>
          <p:cNvPicPr>
            <a:picLocks noChangeAspect="1"/>
          </p:cNvPicPr>
          <p:nvPr userDrawn="1"/>
        </p:nvPicPr>
        <p:blipFill rotWithShape="1">
          <a:blip r:embed="rId4">
            <a:alphaModFix amt="15000"/>
          </a:blip>
          <a:srcRect l="2418" t="3320" r="-701" b="-392"/>
          <a:stretch/>
        </p:blipFill>
        <p:spPr>
          <a:xfrm>
            <a:off x="0" y="-9751"/>
            <a:ext cx="5321508" cy="6457150"/>
          </a:xfrm>
          <a:prstGeom prst="rect">
            <a:avLst/>
          </a:prstGeom>
        </p:spPr>
      </p:pic>
    </p:spTree>
    <p:extLst>
      <p:ext uri="{BB962C8B-B14F-4D97-AF65-F5344CB8AC3E}">
        <p14:creationId xmlns:p14="http://schemas.microsoft.com/office/powerpoint/2010/main" val="3189509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A1747-BD6A-5743-9227-04D6B5DAC023}"/>
              </a:ext>
            </a:extLst>
          </p:cNvPr>
          <p:cNvSpPr/>
          <p:nvPr userDrawn="1"/>
        </p:nvSpPr>
        <p:spPr>
          <a:xfrm>
            <a:off x="0" y="6300592"/>
            <a:ext cx="12192000" cy="569933"/>
          </a:xfrm>
          <a:prstGeom prst="rect">
            <a:avLst/>
          </a:prstGeom>
          <a:solidFill>
            <a:srgbClr val="006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568C"/>
              </a:solidFill>
            </a:endParaRPr>
          </a:p>
        </p:txBody>
      </p:sp>
      <p:sp>
        <p:nvSpPr>
          <p:cNvPr id="17" name="Rectangle 16">
            <a:extLst>
              <a:ext uri="{FF2B5EF4-FFF2-40B4-BE49-F238E27FC236}">
                <a16:creationId xmlns:a16="http://schemas.microsoft.com/office/drawing/2014/main" id="{CA427DE5-4772-E647-910A-96A9228EC7F0}"/>
              </a:ext>
            </a:extLst>
          </p:cNvPr>
          <p:cNvSpPr/>
          <p:nvPr userDrawn="1"/>
        </p:nvSpPr>
        <p:spPr>
          <a:xfrm>
            <a:off x="0" y="0"/>
            <a:ext cx="12192000" cy="6300592"/>
          </a:xfrm>
          <a:prstGeom prst="rect">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37C87F7-B721-4B42-96B5-26835E7BB187}"/>
              </a:ext>
            </a:extLst>
          </p:cNvPr>
          <p:cNvPicPr>
            <a:picLocks noChangeAspect="1"/>
          </p:cNvPicPr>
          <p:nvPr userDrawn="1"/>
        </p:nvPicPr>
        <p:blipFill>
          <a:blip r:embed="rId2"/>
          <a:stretch>
            <a:fillRect/>
          </a:stretch>
        </p:blipFill>
        <p:spPr>
          <a:xfrm>
            <a:off x="495300" y="6438899"/>
            <a:ext cx="1649919" cy="293319"/>
          </a:xfrm>
          <a:prstGeom prst="rect">
            <a:avLst/>
          </a:prstGeom>
        </p:spPr>
      </p:pic>
      <p:sp>
        <p:nvSpPr>
          <p:cNvPr id="13" name="Slide Number Placeholder 20">
            <a:extLst>
              <a:ext uri="{FF2B5EF4-FFF2-40B4-BE49-F238E27FC236}">
                <a16:creationId xmlns:a16="http://schemas.microsoft.com/office/drawing/2014/main" id="{39D71363-B864-D144-8B34-AAE84437F65D}"/>
              </a:ext>
            </a:extLst>
          </p:cNvPr>
          <p:cNvSpPr txBox="1">
            <a:spLocks/>
          </p:cNvSpPr>
          <p:nvPr userDrawn="1"/>
        </p:nvSpPr>
        <p:spPr>
          <a:xfrm>
            <a:off x="11160690" y="6402553"/>
            <a:ext cx="59647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28D72-4C38-9442-93E5-E09E3EC4318F}"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sp>
        <p:nvSpPr>
          <p:cNvPr id="18" name="Text Placeholder 24">
            <a:extLst>
              <a:ext uri="{FF2B5EF4-FFF2-40B4-BE49-F238E27FC236}">
                <a16:creationId xmlns:a16="http://schemas.microsoft.com/office/drawing/2014/main" id="{A288AFDA-CEE2-3443-B45C-E350B3508460}"/>
              </a:ext>
            </a:extLst>
          </p:cNvPr>
          <p:cNvSpPr>
            <a:spLocks noGrp="1"/>
          </p:cNvSpPr>
          <p:nvPr>
            <p:ph type="body" sz="quarter" idx="15"/>
          </p:nvPr>
        </p:nvSpPr>
        <p:spPr>
          <a:xfrm>
            <a:off x="377508" y="4129626"/>
            <a:ext cx="2295354" cy="1825225"/>
          </a:xfrm>
          <a:prstGeom prst="rect">
            <a:avLst/>
          </a:prstGeom>
        </p:spPr>
        <p:txBody>
          <a:bodyPr/>
          <a:lstStyle>
            <a:lvl1pPr marL="0" indent="0" algn="ctr">
              <a:buClr>
                <a:srgbClr val="03568C"/>
              </a:buClr>
              <a:buFontTx/>
              <a:buNone/>
              <a:defRPr sz="1600">
                <a:solidFill>
                  <a:srgbClr val="788284"/>
                </a:solidFill>
                <a:latin typeface="Arial" panose="020B0604020202020204" pitchFamily="34" charset="0"/>
                <a:cs typeface="Arial" panose="020B0604020202020204" pitchFamily="34" charset="0"/>
              </a:defRPr>
            </a:lvl1pPr>
            <a:lvl2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2pPr>
            <a:lvl3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3pPr>
            <a:lvl4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4pPr>
            <a:lvl5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9" name="Text Placeholder 16">
            <a:extLst>
              <a:ext uri="{FF2B5EF4-FFF2-40B4-BE49-F238E27FC236}">
                <a16:creationId xmlns:a16="http://schemas.microsoft.com/office/drawing/2014/main" id="{016E8027-5272-7D48-9A50-A4F84F27CFAC}"/>
              </a:ext>
            </a:extLst>
          </p:cNvPr>
          <p:cNvSpPr>
            <a:spLocks noGrp="1"/>
          </p:cNvSpPr>
          <p:nvPr>
            <p:ph type="body" sz="quarter" idx="16" hasCustomPrompt="1"/>
          </p:nvPr>
        </p:nvSpPr>
        <p:spPr>
          <a:xfrm>
            <a:off x="377508" y="594595"/>
            <a:ext cx="3819354" cy="510400"/>
          </a:xfrm>
          <a:prstGeom prst="rect">
            <a:avLst/>
          </a:prstGeom>
        </p:spPr>
        <p:txBody>
          <a:bodyPr/>
          <a:lstStyle>
            <a:lvl1pPr marL="0" indent="0">
              <a:buFontTx/>
              <a:buNone/>
              <a:defRPr sz="3200">
                <a:solidFill>
                  <a:srgbClr val="0067AC"/>
                </a:solidFill>
                <a:latin typeface="Arial" panose="020B0604020202020204" pitchFamily="34" charset="0"/>
                <a:cs typeface="Arial" panose="020B0604020202020204" pitchFamily="34" charset="0"/>
              </a:defRPr>
            </a:lvl1pPr>
            <a:lvl2pPr marL="457200" indent="0">
              <a:buFontTx/>
              <a:buNone/>
              <a:defRPr sz="3200">
                <a:solidFill>
                  <a:srgbClr val="0067AC"/>
                </a:solidFill>
                <a:latin typeface="Arial" panose="020B0604020202020204" pitchFamily="34" charset="0"/>
                <a:cs typeface="Arial" panose="020B0604020202020204" pitchFamily="34" charset="0"/>
              </a:defRPr>
            </a:lvl2pPr>
            <a:lvl3pPr marL="914400" indent="0">
              <a:buFontTx/>
              <a:buNone/>
              <a:defRPr sz="3200">
                <a:solidFill>
                  <a:srgbClr val="0067AC"/>
                </a:solidFill>
                <a:latin typeface="Arial" panose="020B0604020202020204" pitchFamily="34" charset="0"/>
                <a:cs typeface="Arial" panose="020B0604020202020204" pitchFamily="34" charset="0"/>
              </a:defRPr>
            </a:lvl3pPr>
            <a:lvl4pPr marL="1371600" indent="0">
              <a:buFontTx/>
              <a:buNone/>
              <a:defRPr sz="3200">
                <a:solidFill>
                  <a:srgbClr val="0067AC"/>
                </a:solidFill>
                <a:latin typeface="Arial" panose="020B0604020202020204" pitchFamily="34" charset="0"/>
                <a:cs typeface="Arial" panose="020B0604020202020204" pitchFamily="34" charset="0"/>
              </a:defRPr>
            </a:lvl4pPr>
            <a:lvl5pPr marL="1828800" indent="0">
              <a:buFontTx/>
              <a:buNone/>
              <a:defRPr sz="3200">
                <a:solidFill>
                  <a:srgbClr val="0067AC"/>
                </a:solidFill>
                <a:latin typeface="Arial" panose="020B0604020202020204" pitchFamily="34" charset="0"/>
                <a:cs typeface="Arial" panose="020B0604020202020204" pitchFamily="34" charset="0"/>
              </a:defRPr>
            </a:lvl5pPr>
          </a:lstStyle>
          <a:p>
            <a:pPr lvl="0"/>
            <a:r>
              <a:rPr lang="en-US" dirty="0"/>
              <a:t>Title goes here</a:t>
            </a:r>
          </a:p>
        </p:txBody>
      </p:sp>
      <p:sp>
        <p:nvSpPr>
          <p:cNvPr id="14" name="Triangle 13">
            <a:extLst>
              <a:ext uri="{FF2B5EF4-FFF2-40B4-BE49-F238E27FC236}">
                <a16:creationId xmlns:a16="http://schemas.microsoft.com/office/drawing/2014/main" id="{B5C3DE83-C121-3F41-808B-137B923CED12}"/>
              </a:ext>
            </a:extLst>
          </p:cNvPr>
          <p:cNvSpPr/>
          <p:nvPr userDrawn="1"/>
        </p:nvSpPr>
        <p:spPr>
          <a:xfrm rot="5400000">
            <a:off x="-13678" y="764306"/>
            <a:ext cx="198335" cy="17097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4" name="Text Placeholder 3">
            <a:extLst>
              <a:ext uri="{FF2B5EF4-FFF2-40B4-BE49-F238E27FC236}">
                <a16:creationId xmlns:a16="http://schemas.microsoft.com/office/drawing/2014/main" id="{98817213-FC99-A948-B255-AF2264DF867B}"/>
              </a:ext>
            </a:extLst>
          </p:cNvPr>
          <p:cNvSpPr>
            <a:spLocks noGrp="1"/>
          </p:cNvSpPr>
          <p:nvPr>
            <p:ph type="body" sz="quarter" idx="17"/>
          </p:nvPr>
        </p:nvSpPr>
        <p:spPr>
          <a:xfrm>
            <a:off x="377825" y="1171606"/>
            <a:ext cx="4463806" cy="681038"/>
          </a:xfrm>
          <a:prstGeom prst="rect">
            <a:avLst/>
          </a:prstGeom>
        </p:spPr>
        <p:txBody>
          <a:bodyPr/>
          <a:lstStyle>
            <a:lvl1pPr marL="0" indent="0">
              <a:buFontTx/>
              <a:buNone/>
              <a:defRPr sz="2000" b="0" i="1">
                <a:solidFill>
                  <a:schemeClr val="bg1">
                    <a:lumMod val="75000"/>
                  </a:schemeClr>
                </a:solidFill>
                <a:latin typeface="Arial" panose="020B0604020202020204" pitchFamily="34" charset="0"/>
                <a:cs typeface="Arial" panose="020B0604020202020204" pitchFamily="34" charset="0"/>
              </a:defRPr>
            </a:lvl1pPr>
            <a:lvl2pPr marL="457200" indent="0">
              <a:buFontTx/>
              <a:buNone/>
              <a:defRPr sz="2000" b="0" i="1">
                <a:solidFill>
                  <a:schemeClr val="bg1">
                    <a:lumMod val="75000"/>
                  </a:schemeClr>
                </a:solidFill>
                <a:latin typeface="Arial" panose="020B0604020202020204" pitchFamily="34" charset="0"/>
                <a:cs typeface="Arial" panose="020B0604020202020204" pitchFamily="34" charset="0"/>
              </a:defRPr>
            </a:lvl2pPr>
            <a:lvl3pPr marL="914400" indent="0">
              <a:buFontTx/>
              <a:buNone/>
              <a:defRPr sz="2000" b="0" i="1">
                <a:solidFill>
                  <a:schemeClr val="bg1">
                    <a:lumMod val="75000"/>
                  </a:schemeClr>
                </a:solidFill>
                <a:latin typeface="Arial" panose="020B0604020202020204" pitchFamily="34" charset="0"/>
                <a:cs typeface="Arial" panose="020B0604020202020204" pitchFamily="34" charset="0"/>
              </a:defRPr>
            </a:lvl3pPr>
            <a:lvl4pPr marL="1371600" indent="0">
              <a:buFontTx/>
              <a:buNone/>
              <a:defRPr sz="2000" b="0" i="1">
                <a:solidFill>
                  <a:schemeClr val="bg1">
                    <a:lumMod val="75000"/>
                  </a:schemeClr>
                </a:solidFill>
                <a:latin typeface="Arial" panose="020B0604020202020204" pitchFamily="34" charset="0"/>
                <a:cs typeface="Arial" panose="020B0604020202020204" pitchFamily="34" charset="0"/>
              </a:defRPr>
            </a:lvl4pPr>
            <a:lvl5pPr marL="1828800" indent="0">
              <a:buFontTx/>
              <a:buNone/>
              <a:defRPr sz="2000" b="0" i="1">
                <a:solidFill>
                  <a:schemeClr val="bg1">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16" name="Picture 15">
            <a:extLst>
              <a:ext uri="{FF2B5EF4-FFF2-40B4-BE49-F238E27FC236}">
                <a16:creationId xmlns:a16="http://schemas.microsoft.com/office/drawing/2014/main" id="{68110B5A-156B-6D47-8F68-757D63B3DD9D}"/>
              </a:ext>
            </a:extLst>
          </p:cNvPr>
          <p:cNvPicPr>
            <a:picLocks noChangeAspect="1"/>
          </p:cNvPicPr>
          <p:nvPr userDrawn="1"/>
        </p:nvPicPr>
        <p:blipFill>
          <a:blip r:embed="rId3">
            <a:alphaModFix amt="3000"/>
          </a:blip>
          <a:stretch>
            <a:fillRect/>
          </a:stretch>
        </p:blipFill>
        <p:spPr>
          <a:xfrm>
            <a:off x="9452472" y="0"/>
            <a:ext cx="2739528" cy="3365706"/>
          </a:xfrm>
          <a:prstGeom prst="rect">
            <a:avLst/>
          </a:prstGeom>
        </p:spPr>
      </p:pic>
      <p:sp>
        <p:nvSpPr>
          <p:cNvPr id="20" name="Oval 19">
            <a:extLst>
              <a:ext uri="{FF2B5EF4-FFF2-40B4-BE49-F238E27FC236}">
                <a16:creationId xmlns:a16="http://schemas.microsoft.com/office/drawing/2014/main" id="{51FAD078-CB0C-F44E-B242-A0A6CF74008A}"/>
              </a:ext>
            </a:extLst>
          </p:cNvPr>
          <p:cNvSpPr/>
          <p:nvPr userDrawn="1"/>
        </p:nvSpPr>
        <p:spPr>
          <a:xfrm>
            <a:off x="863434" y="2380971"/>
            <a:ext cx="1402915" cy="1402915"/>
          </a:xfrm>
          <a:prstGeom prst="ellipse">
            <a:avLst/>
          </a:prstGeom>
          <a:solidFill>
            <a:srgbClr val="03568C"/>
          </a:solidFill>
          <a:ln w="508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9AD66CD-9067-A64A-B92B-34FB083B552D}"/>
              </a:ext>
            </a:extLst>
          </p:cNvPr>
          <p:cNvSpPr/>
          <p:nvPr userDrawn="1"/>
        </p:nvSpPr>
        <p:spPr>
          <a:xfrm>
            <a:off x="3879047" y="2380971"/>
            <a:ext cx="1402915" cy="1402915"/>
          </a:xfrm>
          <a:prstGeom prst="ellipse">
            <a:avLst/>
          </a:prstGeom>
          <a:solidFill>
            <a:srgbClr val="03568C"/>
          </a:solidFill>
          <a:ln w="508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21E70DF-374E-2C44-A65A-297C04483AC4}"/>
              </a:ext>
            </a:extLst>
          </p:cNvPr>
          <p:cNvSpPr/>
          <p:nvPr userDrawn="1"/>
        </p:nvSpPr>
        <p:spPr>
          <a:xfrm>
            <a:off x="6898544" y="2380971"/>
            <a:ext cx="1402915" cy="1402915"/>
          </a:xfrm>
          <a:prstGeom prst="ellipse">
            <a:avLst/>
          </a:prstGeom>
          <a:solidFill>
            <a:srgbClr val="03568C"/>
          </a:solidFill>
          <a:ln w="508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A61A899-B3D2-2A43-95F7-1E28656A8DBB}"/>
              </a:ext>
            </a:extLst>
          </p:cNvPr>
          <p:cNvSpPr/>
          <p:nvPr userDrawn="1"/>
        </p:nvSpPr>
        <p:spPr>
          <a:xfrm>
            <a:off x="9907863" y="2388415"/>
            <a:ext cx="1402915" cy="1402915"/>
          </a:xfrm>
          <a:prstGeom prst="ellipse">
            <a:avLst/>
          </a:prstGeom>
          <a:solidFill>
            <a:srgbClr val="03568C"/>
          </a:solidFill>
          <a:ln w="508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4">
            <a:extLst>
              <a:ext uri="{FF2B5EF4-FFF2-40B4-BE49-F238E27FC236}">
                <a16:creationId xmlns:a16="http://schemas.microsoft.com/office/drawing/2014/main" id="{989A816A-1B4B-B04B-B859-77470823308A}"/>
              </a:ext>
            </a:extLst>
          </p:cNvPr>
          <p:cNvSpPr>
            <a:spLocks noGrp="1"/>
          </p:cNvSpPr>
          <p:nvPr>
            <p:ph type="body" sz="quarter" idx="18"/>
          </p:nvPr>
        </p:nvSpPr>
        <p:spPr>
          <a:xfrm>
            <a:off x="3434769" y="4129626"/>
            <a:ext cx="2295354" cy="1825225"/>
          </a:xfrm>
          <a:prstGeom prst="rect">
            <a:avLst/>
          </a:prstGeom>
        </p:spPr>
        <p:txBody>
          <a:bodyPr/>
          <a:lstStyle>
            <a:lvl1pPr marL="0" indent="0" algn="ctr">
              <a:buClr>
                <a:srgbClr val="03568C"/>
              </a:buClr>
              <a:buFontTx/>
              <a:buNone/>
              <a:defRPr sz="1600">
                <a:solidFill>
                  <a:srgbClr val="788284"/>
                </a:solidFill>
                <a:latin typeface="Arial" panose="020B0604020202020204" pitchFamily="34" charset="0"/>
                <a:cs typeface="Arial" panose="020B0604020202020204" pitchFamily="34" charset="0"/>
              </a:defRPr>
            </a:lvl1pPr>
            <a:lvl2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2pPr>
            <a:lvl3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3pPr>
            <a:lvl4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4pPr>
            <a:lvl5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5" name="Text Placeholder 24">
            <a:extLst>
              <a:ext uri="{FF2B5EF4-FFF2-40B4-BE49-F238E27FC236}">
                <a16:creationId xmlns:a16="http://schemas.microsoft.com/office/drawing/2014/main" id="{C275D74C-BBF1-3D47-B137-A84063C184C3}"/>
              </a:ext>
            </a:extLst>
          </p:cNvPr>
          <p:cNvSpPr>
            <a:spLocks noGrp="1"/>
          </p:cNvSpPr>
          <p:nvPr>
            <p:ph type="body" sz="quarter" idx="19"/>
          </p:nvPr>
        </p:nvSpPr>
        <p:spPr>
          <a:xfrm>
            <a:off x="6452324" y="4129626"/>
            <a:ext cx="2295354" cy="1825225"/>
          </a:xfrm>
          <a:prstGeom prst="rect">
            <a:avLst/>
          </a:prstGeom>
        </p:spPr>
        <p:txBody>
          <a:bodyPr/>
          <a:lstStyle>
            <a:lvl1pPr marL="0" indent="0" algn="ctr">
              <a:buClr>
                <a:srgbClr val="03568C"/>
              </a:buClr>
              <a:buFontTx/>
              <a:buNone/>
              <a:defRPr sz="1600">
                <a:solidFill>
                  <a:srgbClr val="788284"/>
                </a:solidFill>
                <a:latin typeface="Arial" panose="020B0604020202020204" pitchFamily="34" charset="0"/>
                <a:cs typeface="Arial" panose="020B0604020202020204" pitchFamily="34" charset="0"/>
              </a:defRPr>
            </a:lvl1pPr>
            <a:lvl2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2pPr>
            <a:lvl3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3pPr>
            <a:lvl4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4pPr>
            <a:lvl5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6" name="Text Placeholder 24">
            <a:extLst>
              <a:ext uri="{FF2B5EF4-FFF2-40B4-BE49-F238E27FC236}">
                <a16:creationId xmlns:a16="http://schemas.microsoft.com/office/drawing/2014/main" id="{C14CB337-BFA7-E04C-B829-3084D8313E8E}"/>
              </a:ext>
            </a:extLst>
          </p:cNvPr>
          <p:cNvSpPr>
            <a:spLocks noGrp="1"/>
          </p:cNvSpPr>
          <p:nvPr>
            <p:ph type="body" sz="quarter" idx="20"/>
          </p:nvPr>
        </p:nvSpPr>
        <p:spPr>
          <a:xfrm>
            <a:off x="9469879" y="4129626"/>
            <a:ext cx="2295354" cy="1825225"/>
          </a:xfrm>
          <a:prstGeom prst="rect">
            <a:avLst/>
          </a:prstGeom>
        </p:spPr>
        <p:txBody>
          <a:bodyPr/>
          <a:lstStyle>
            <a:lvl1pPr marL="0" indent="0" algn="ctr">
              <a:buClr>
                <a:srgbClr val="03568C"/>
              </a:buClr>
              <a:buFontTx/>
              <a:buNone/>
              <a:defRPr sz="1600">
                <a:solidFill>
                  <a:srgbClr val="788284"/>
                </a:solidFill>
                <a:latin typeface="Arial" panose="020B0604020202020204" pitchFamily="34" charset="0"/>
                <a:cs typeface="Arial" panose="020B0604020202020204" pitchFamily="34" charset="0"/>
              </a:defRPr>
            </a:lvl1pPr>
            <a:lvl2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2pPr>
            <a:lvl3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3pPr>
            <a:lvl4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4pPr>
            <a:lvl5pPr marL="290513" indent="-279400" algn="ctr">
              <a:buClr>
                <a:srgbClr val="0067AC"/>
              </a:buClr>
              <a:tabLst/>
              <a:defRPr sz="1600">
                <a:solidFill>
                  <a:srgbClr val="788284"/>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57DB2ABA-C4DC-0646-ACFA-F223365F187C}"/>
              </a:ext>
            </a:extLst>
          </p:cNvPr>
          <p:cNvSpPr>
            <a:spLocks noGrp="1"/>
          </p:cNvSpPr>
          <p:nvPr>
            <p:ph type="pic" sz="quarter" idx="21"/>
          </p:nvPr>
        </p:nvSpPr>
        <p:spPr>
          <a:xfrm>
            <a:off x="865375" y="2382912"/>
            <a:ext cx="1399032" cy="1399032"/>
          </a:xfrm>
          <a:prstGeom prst="ellipse">
            <a:avLst/>
          </a:prstGeom>
        </p:spPr>
        <p:txBody>
          <a:bodyPr/>
          <a:lstStyle>
            <a:lvl1pPr>
              <a:defRPr sz="1500">
                <a:solidFill>
                  <a:schemeClr val="bg1"/>
                </a:solidFill>
                <a:latin typeface="Arial" panose="020B0604020202020204" pitchFamily="34" charset="0"/>
                <a:cs typeface="Arial" panose="020B0604020202020204" pitchFamily="34" charset="0"/>
              </a:defRPr>
            </a:lvl1pPr>
          </a:lstStyle>
          <a:p>
            <a:endParaRPr lang="en-US" dirty="0"/>
          </a:p>
        </p:txBody>
      </p:sp>
      <p:sp>
        <p:nvSpPr>
          <p:cNvPr id="27" name="Picture Placeholder 6">
            <a:extLst>
              <a:ext uri="{FF2B5EF4-FFF2-40B4-BE49-F238E27FC236}">
                <a16:creationId xmlns:a16="http://schemas.microsoft.com/office/drawing/2014/main" id="{294E26B6-0CA3-924D-B838-77D45931DF38}"/>
              </a:ext>
            </a:extLst>
          </p:cNvPr>
          <p:cNvSpPr>
            <a:spLocks noGrp="1"/>
          </p:cNvSpPr>
          <p:nvPr>
            <p:ph type="pic" sz="quarter" idx="22"/>
          </p:nvPr>
        </p:nvSpPr>
        <p:spPr>
          <a:xfrm>
            <a:off x="3880988" y="2382912"/>
            <a:ext cx="1399032" cy="1399032"/>
          </a:xfrm>
          <a:prstGeom prst="ellipse">
            <a:avLst/>
          </a:prstGeom>
        </p:spPr>
        <p:txBody>
          <a:bodyPr/>
          <a:lstStyle>
            <a:lvl1pPr>
              <a:defRPr sz="1500">
                <a:solidFill>
                  <a:schemeClr val="bg1"/>
                </a:solidFill>
                <a:latin typeface="Arial" panose="020B0604020202020204" pitchFamily="34" charset="0"/>
                <a:cs typeface="Arial" panose="020B0604020202020204" pitchFamily="34" charset="0"/>
              </a:defRPr>
            </a:lvl1pPr>
          </a:lstStyle>
          <a:p>
            <a:endParaRPr lang="en-US" dirty="0"/>
          </a:p>
        </p:txBody>
      </p:sp>
      <p:sp>
        <p:nvSpPr>
          <p:cNvPr id="28" name="Picture Placeholder 6">
            <a:extLst>
              <a:ext uri="{FF2B5EF4-FFF2-40B4-BE49-F238E27FC236}">
                <a16:creationId xmlns:a16="http://schemas.microsoft.com/office/drawing/2014/main" id="{FA7E5D23-6D05-3D4A-BDAA-9A58EFBF1358}"/>
              </a:ext>
            </a:extLst>
          </p:cNvPr>
          <p:cNvSpPr>
            <a:spLocks noGrp="1"/>
          </p:cNvSpPr>
          <p:nvPr>
            <p:ph type="pic" sz="quarter" idx="23"/>
          </p:nvPr>
        </p:nvSpPr>
        <p:spPr>
          <a:xfrm>
            <a:off x="6900485" y="2382912"/>
            <a:ext cx="1399032" cy="1399032"/>
          </a:xfrm>
          <a:prstGeom prst="ellipse">
            <a:avLst/>
          </a:prstGeom>
        </p:spPr>
        <p:txBody>
          <a:bodyPr/>
          <a:lstStyle>
            <a:lvl1pPr>
              <a:defRPr sz="1500">
                <a:solidFill>
                  <a:schemeClr val="bg1"/>
                </a:solidFill>
                <a:latin typeface="Arial" panose="020B0604020202020204" pitchFamily="34" charset="0"/>
                <a:cs typeface="Arial" panose="020B0604020202020204" pitchFamily="34" charset="0"/>
              </a:defRPr>
            </a:lvl1pPr>
          </a:lstStyle>
          <a:p>
            <a:endParaRPr lang="en-US" dirty="0"/>
          </a:p>
        </p:txBody>
      </p:sp>
      <p:sp>
        <p:nvSpPr>
          <p:cNvPr id="29" name="Picture Placeholder 6">
            <a:extLst>
              <a:ext uri="{FF2B5EF4-FFF2-40B4-BE49-F238E27FC236}">
                <a16:creationId xmlns:a16="http://schemas.microsoft.com/office/drawing/2014/main" id="{BFA50A9D-50E5-464F-A07A-A07287CC2460}"/>
              </a:ext>
            </a:extLst>
          </p:cNvPr>
          <p:cNvSpPr>
            <a:spLocks noGrp="1"/>
          </p:cNvSpPr>
          <p:nvPr>
            <p:ph type="pic" sz="quarter" idx="24"/>
          </p:nvPr>
        </p:nvSpPr>
        <p:spPr>
          <a:xfrm>
            <a:off x="9909804" y="2390356"/>
            <a:ext cx="1399032" cy="1399032"/>
          </a:xfrm>
          <a:prstGeom prst="ellipse">
            <a:avLst/>
          </a:prstGeom>
        </p:spPr>
        <p:txBody>
          <a:bodyPr/>
          <a:lstStyle>
            <a:lvl1pPr>
              <a:defRPr sz="1500">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273496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63F32D-9176-B547-9C2F-02291D5C91F7}"/>
              </a:ext>
            </a:extLst>
          </p:cNvPr>
          <p:cNvSpPr/>
          <p:nvPr userDrawn="1"/>
        </p:nvSpPr>
        <p:spPr>
          <a:xfrm>
            <a:off x="0" y="0"/>
            <a:ext cx="12192000" cy="6858000"/>
          </a:xfrm>
          <a:prstGeom prst="rect">
            <a:avLst/>
          </a:prstGeom>
          <a:gradFill>
            <a:gsLst>
              <a:gs pos="0">
                <a:srgbClr val="0068AC"/>
              </a:gs>
              <a:gs pos="100000">
                <a:srgbClr val="03568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27AD20C-7AC9-4649-8DA3-7A516CB5076C}"/>
              </a:ext>
            </a:extLst>
          </p:cNvPr>
          <p:cNvPicPr>
            <a:picLocks noChangeAspect="1"/>
          </p:cNvPicPr>
          <p:nvPr userDrawn="1"/>
        </p:nvPicPr>
        <p:blipFill rotWithShape="1">
          <a:blip r:embed="rId2">
            <a:alphaModFix amt="15000"/>
          </a:blip>
          <a:srcRect l="2716" t="4703" r="-786" b="-143"/>
          <a:stretch/>
        </p:blipFill>
        <p:spPr>
          <a:xfrm>
            <a:off x="-1" y="0"/>
            <a:ext cx="5060183" cy="6050064"/>
          </a:xfrm>
          <a:prstGeom prst="rect">
            <a:avLst/>
          </a:prstGeom>
        </p:spPr>
      </p:pic>
      <p:cxnSp>
        <p:nvCxnSpPr>
          <p:cNvPr id="10" name="Straight Connector 9">
            <a:extLst>
              <a:ext uri="{FF2B5EF4-FFF2-40B4-BE49-F238E27FC236}">
                <a16:creationId xmlns:a16="http://schemas.microsoft.com/office/drawing/2014/main" id="{CEB1C568-2495-A844-B9A1-FFDF72C5CEB7}"/>
              </a:ext>
            </a:extLst>
          </p:cNvPr>
          <p:cNvCxnSpPr>
            <a:cxnSpLocks/>
          </p:cNvCxnSpPr>
          <p:nvPr userDrawn="1"/>
        </p:nvCxnSpPr>
        <p:spPr>
          <a:xfrm>
            <a:off x="6375148" y="4057524"/>
            <a:ext cx="4765984" cy="0"/>
          </a:xfrm>
          <a:prstGeom prst="line">
            <a:avLst/>
          </a:prstGeom>
          <a:ln>
            <a:gradFill>
              <a:gsLst>
                <a:gs pos="100000">
                  <a:srgbClr val="0067AC"/>
                </a:gs>
                <a:gs pos="0">
                  <a:schemeClr val="bg1"/>
                </a:gs>
              </a:gsLst>
              <a:lin ang="0" scaled="0"/>
            </a:gra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29CD48B-C37F-F94E-BC11-3AC42EC2E787}"/>
              </a:ext>
            </a:extLst>
          </p:cNvPr>
          <p:cNvPicPr>
            <a:picLocks noChangeAspect="1"/>
          </p:cNvPicPr>
          <p:nvPr userDrawn="1"/>
        </p:nvPicPr>
        <p:blipFill>
          <a:blip r:embed="rId3"/>
          <a:stretch>
            <a:fillRect/>
          </a:stretch>
        </p:blipFill>
        <p:spPr>
          <a:xfrm>
            <a:off x="7422724" y="5372100"/>
            <a:ext cx="3931768" cy="1019348"/>
          </a:xfrm>
          <a:prstGeom prst="rect">
            <a:avLst/>
          </a:prstGeom>
        </p:spPr>
      </p:pic>
      <p:sp>
        <p:nvSpPr>
          <p:cNvPr id="13" name="TextBox 12">
            <a:extLst>
              <a:ext uri="{FF2B5EF4-FFF2-40B4-BE49-F238E27FC236}">
                <a16:creationId xmlns:a16="http://schemas.microsoft.com/office/drawing/2014/main" id="{E4E9F573-26C2-CC43-A7EB-2F06659627BD}"/>
              </a:ext>
            </a:extLst>
          </p:cNvPr>
          <p:cNvSpPr txBox="1"/>
          <p:nvPr userDrawn="1"/>
        </p:nvSpPr>
        <p:spPr>
          <a:xfrm>
            <a:off x="6258154" y="3243510"/>
            <a:ext cx="4196853"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817504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90FFF-9AAD-4856-A265-9CC6919687F6}"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D9A1D-334D-4A7D-B160-D1E3E21AAF04}" type="slidenum">
              <a:rPr lang="en-US" smtClean="0"/>
              <a:t>‹#›</a:t>
            </a:fld>
            <a:endParaRPr lang="en-US"/>
          </a:p>
        </p:txBody>
      </p:sp>
    </p:spTree>
    <p:extLst>
      <p:ext uri="{BB962C8B-B14F-4D97-AF65-F5344CB8AC3E}">
        <p14:creationId xmlns:p14="http://schemas.microsoft.com/office/powerpoint/2010/main" val="2858814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390FFF-9AAD-4856-A265-9CC6919687F6}"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D9A1D-334D-4A7D-B160-D1E3E21AAF04}" type="slidenum">
              <a:rPr lang="en-US" smtClean="0"/>
              <a:t>‹#›</a:t>
            </a:fld>
            <a:endParaRPr lang="en-US"/>
          </a:p>
        </p:txBody>
      </p:sp>
      <p:sp>
        <p:nvSpPr>
          <p:cNvPr id="8" name="TextBox 7"/>
          <p:cNvSpPr txBox="1"/>
          <p:nvPr userDrawn="1"/>
        </p:nvSpPr>
        <p:spPr>
          <a:xfrm>
            <a:off x="838200" y="5807631"/>
            <a:ext cx="2171700" cy="369332"/>
          </a:xfrm>
          <a:prstGeom prst="rect">
            <a:avLst/>
          </a:prstGeom>
          <a:noFill/>
        </p:spPr>
        <p:txBody>
          <a:bodyPr wrap="square" rtlCol="0">
            <a:spAutoFit/>
          </a:bodyPr>
          <a:lstStyle/>
          <a:p>
            <a:r>
              <a:rPr lang="en-US" dirty="0" smtClean="0">
                <a:hlinkClick r:id="rId2" action="ppaction://hlinksldjump"/>
              </a:rPr>
              <a:t>Contents</a:t>
            </a:r>
            <a:endParaRPr lang="en-US" dirty="0"/>
          </a:p>
        </p:txBody>
      </p:sp>
    </p:spTree>
    <p:extLst>
      <p:ext uri="{BB962C8B-B14F-4D97-AF65-F5344CB8AC3E}">
        <p14:creationId xmlns:p14="http://schemas.microsoft.com/office/powerpoint/2010/main" val="3162837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390FFF-9AAD-4856-A265-9CC6919687F6}" type="datetimeFigureOut">
              <a:rPr lang="en-US" smtClean="0"/>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ED9A1D-334D-4A7D-B160-D1E3E21AAF04}" type="slidenum">
              <a:rPr lang="en-US" smtClean="0"/>
              <a:t>‹#›</a:t>
            </a:fld>
            <a:endParaRPr lang="en-US"/>
          </a:p>
        </p:txBody>
      </p:sp>
    </p:spTree>
    <p:extLst>
      <p:ext uri="{BB962C8B-B14F-4D97-AF65-F5344CB8AC3E}">
        <p14:creationId xmlns:p14="http://schemas.microsoft.com/office/powerpoint/2010/main" val="2787254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390FFF-9AAD-4856-A265-9CC6919687F6}" type="datetimeFigureOut">
              <a:rPr lang="en-US" smtClean="0"/>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ED9A1D-334D-4A7D-B160-D1E3E21AAF04}" type="slidenum">
              <a:rPr lang="en-US" smtClean="0"/>
              <a:t>‹#›</a:t>
            </a:fld>
            <a:endParaRPr lang="en-US"/>
          </a:p>
        </p:txBody>
      </p:sp>
    </p:spTree>
    <p:extLst>
      <p:ext uri="{BB962C8B-B14F-4D97-AF65-F5344CB8AC3E}">
        <p14:creationId xmlns:p14="http://schemas.microsoft.com/office/powerpoint/2010/main" val="2395418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90FFF-9AAD-4856-A265-9CC6919687F6}" type="datetimeFigureOut">
              <a:rPr lang="en-US" smtClean="0"/>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ED9A1D-334D-4A7D-B160-D1E3E21AAF04}" type="slidenum">
              <a:rPr lang="en-US" smtClean="0"/>
              <a:t>‹#›</a:t>
            </a:fld>
            <a:endParaRPr lang="en-US"/>
          </a:p>
        </p:txBody>
      </p:sp>
    </p:spTree>
    <p:extLst>
      <p:ext uri="{BB962C8B-B14F-4D97-AF65-F5344CB8AC3E}">
        <p14:creationId xmlns:p14="http://schemas.microsoft.com/office/powerpoint/2010/main" val="3188495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90FFF-9AAD-4856-A265-9CC6919687F6}"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D9A1D-334D-4A7D-B160-D1E3E21AAF04}" type="slidenum">
              <a:rPr lang="en-US" smtClean="0"/>
              <a:t>‹#›</a:t>
            </a:fld>
            <a:endParaRPr lang="en-US"/>
          </a:p>
        </p:txBody>
      </p:sp>
    </p:spTree>
    <p:extLst>
      <p:ext uri="{BB962C8B-B14F-4D97-AF65-F5344CB8AC3E}">
        <p14:creationId xmlns:p14="http://schemas.microsoft.com/office/powerpoint/2010/main" val="243200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F390FFF-9AAD-4856-A265-9CC6919687F6}"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ED9A1D-334D-4A7D-B160-D1E3E21AAF04}" type="slidenum">
              <a:rPr lang="en-US" smtClean="0"/>
              <a:t>‹#›</a:t>
            </a:fld>
            <a:endParaRPr lang="en-US"/>
          </a:p>
        </p:txBody>
      </p:sp>
      <p:sp>
        <p:nvSpPr>
          <p:cNvPr id="7" name="TextBox 6"/>
          <p:cNvSpPr txBox="1"/>
          <p:nvPr userDrawn="1"/>
        </p:nvSpPr>
        <p:spPr>
          <a:xfrm>
            <a:off x="590550" y="5876785"/>
            <a:ext cx="2171700" cy="369332"/>
          </a:xfrm>
          <a:prstGeom prst="rect">
            <a:avLst/>
          </a:prstGeom>
          <a:noFill/>
        </p:spPr>
        <p:txBody>
          <a:bodyPr wrap="square" rtlCol="0">
            <a:spAutoFit/>
          </a:bodyPr>
          <a:lstStyle/>
          <a:p>
            <a:r>
              <a:rPr lang="en-US" dirty="0" smtClean="0">
                <a:solidFill>
                  <a:schemeClr val="bg1"/>
                </a:solidFill>
                <a:hlinkClick r:id="rId2" action="ppaction://hlinksldjump"/>
              </a:rPr>
              <a:t>Table</a:t>
            </a:r>
            <a:r>
              <a:rPr lang="en-US" baseline="0" dirty="0" smtClean="0">
                <a:solidFill>
                  <a:schemeClr val="bg1"/>
                </a:solidFill>
                <a:hlinkClick r:id="rId2" action="ppaction://hlinksldjump"/>
              </a:rPr>
              <a:t> of </a:t>
            </a:r>
            <a:r>
              <a:rPr lang="en-US" dirty="0" smtClean="0">
                <a:solidFill>
                  <a:schemeClr val="bg1"/>
                </a:solidFill>
                <a:hlinkClick r:id="rId2" action="ppaction://hlinksldjump"/>
              </a:rPr>
              <a:t>Contents</a:t>
            </a:r>
            <a:endParaRPr lang="en-US" dirty="0">
              <a:solidFill>
                <a:schemeClr val="bg1"/>
              </a:solidFill>
            </a:endParaRPr>
          </a:p>
        </p:txBody>
      </p:sp>
      <p:sp>
        <p:nvSpPr>
          <p:cNvPr id="8" name="Rectangle 7">
            <a:extLst>
              <a:ext uri="{FF2B5EF4-FFF2-40B4-BE49-F238E27FC236}">
                <a16:creationId xmlns:a16="http://schemas.microsoft.com/office/drawing/2014/main" id="{FEDE44CB-4E29-994A-9EC0-6A17CEF0FC33}"/>
              </a:ext>
            </a:extLst>
          </p:cNvPr>
          <p:cNvSpPr/>
          <p:nvPr userDrawn="1"/>
        </p:nvSpPr>
        <p:spPr>
          <a:xfrm>
            <a:off x="0" y="6300592"/>
            <a:ext cx="12192000" cy="569933"/>
          </a:xfrm>
          <a:prstGeom prst="rect">
            <a:avLst/>
          </a:prstGeom>
          <a:solidFill>
            <a:srgbClr val="006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568C"/>
              </a:solidFill>
            </a:endParaRPr>
          </a:p>
        </p:txBody>
      </p:sp>
      <p:pic>
        <p:nvPicPr>
          <p:cNvPr id="9" name="Picture 8">
            <a:extLst>
              <a:ext uri="{FF2B5EF4-FFF2-40B4-BE49-F238E27FC236}">
                <a16:creationId xmlns:a16="http://schemas.microsoft.com/office/drawing/2014/main" id="{C72B90DA-D9EA-8741-B852-0CCEDB5C2B0E}"/>
              </a:ext>
            </a:extLst>
          </p:cNvPr>
          <p:cNvPicPr>
            <a:picLocks noChangeAspect="1"/>
          </p:cNvPicPr>
          <p:nvPr userDrawn="1"/>
        </p:nvPicPr>
        <p:blipFill>
          <a:blip r:embed="rId3"/>
          <a:stretch>
            <a:fillRect/>
          </a:stretch>
        </p:blipFill>
        <p:spPr>
          <a:xfrm>
            <a:off x="495300" y="6438899"/>
            <a:ext cx="1649919" cy="293319"/>
          </a:xfrm>
          <a:prstGeom prst="rect">
            <a:avLst/>
          </a:prstGeom>
        </p:spPr>
      </p:pic>
    </p:spTree>
    <p:extLst>
      <p:ext uri="{BB962C8B-B14F-4D97-AF65-F5344CB8AC3E}">
        <p14:creationId xmlns:p14="http://schemas.microsoft.com/office/powerpoint/2010/main" val="2333926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90FFF-9AAD-4856-A265-9CC6919687F6}"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D9A1D-334D-4A7D-B160-D1E3E21AAF04}" type="slidenum">
              <a:rPr lang="en-US" smtClean="0"/>
              <a:t>‹#›</a:t>
            </a:fld>
            <a:endParaRPr lang="en-US"/>
          </a:p>
        </p:txBody>
      </p:sp>
    </p:spTree>
    <p:extLst>
      <p:ext uri="{BB962C8B-B14F-4D97-AF65-F5344CB8AC3E}">
        <p14:creationId xmlns:p14="http://schemas.microsoft.com/office/powerpoint/2010/main" val="3336350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90FFF-9AAD-4856-A265-9CC6919687F6}"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D9A1D-334D-4A7D-B160-D1E3E21AAF04}" type="slidenum">
              <a:rPr lang="en-US" smtClean="0"/>
              <a:t>‹#›</a:t>
            </a:fld>
            <a:endParaRPr lang="en-US"/>
          </a:p>
        </p:txBody>
      </p:sp>
    </p:spTree>
    <p:extLst>
      <p:ext uri="{BB962C8B-B14F-4D97-AF65-F5344CB8AC3E}">
        <p14:creationId xmlns:p14="http://schemas.microsoft.com/office/powerpoint/2010/main" val="4146362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90FFF-9AAD-4856-A265-9CC6919687F6}"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D9A1D-334D-4A7D-B160-D1E3E21AAF04}" type="slidenum">
              <a:rPr lang="en-US" smtClean="0"/>
              <a:t>‹#›</a:t>
            </a:fld>
            <a:endParaRPr lang="en-US"/>
          </a:p>
        </p:txBody>
      </p:sp>
    </p:spTree>
    <p:extLst>
      <p:ext uri="{BB962C8B-B14F-4D97-AF65-F5344CB8AC3E}">
        <p14:creationId xmlns:p14="http://schemas.microsoft.com/office/powerpoint/2010/main" val="336054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 Column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FC0F191-B7F7-B447-8128-9CE100F7C71D}"/>
              </a:ext>
            </a:extLst>
          </p:cNvPr>
          <p:cNvSpPr/>
          <p:nvPr userDrawn="1"/>
        </p:nvSpPr>
        <p:spPr>
          <a:xfrm>
            <a:off x="0" y="0"/>
            <a:ext cx="12192000" cy="6300592"/>
          </a:xfrm>
          <a:prstGeom prst="rect">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EDE44CB-4E29-994A-9EC0-6A17CEF0FC33}"/>
              </a:ext>
            </a:extLst>
          </p:cNvPr>
          <p:cNvSpPr/>
          <p:nvPr userDrawn="1"/>
        </p:nvSpPr>
        <p:spPr>
          <a:xfrm>
            <a:off x="0" y="6300592"/>
            <a:ext cx="12192000" cy="569933"/>
          </a:xfrm>
          <a:prstGeom prst="rect">
            <a:avLst/>
          </a:prstGeom>
          <a:solidFill>
            <a:srgbClr val="006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568C"/>
              </a:solidFill>
            </a:endParaRPr>
          </a:p>
        </p:txBody>
      </p:sp>
      <p:pic>
        <p:nvPicPr>
          <p:cNvPr id="12" name="Picture 11">
            <a:extLst>
              <a:ext uri="{FF2B5EF4-FFF2-40B4-BE49-F238E27FC236}">
                <a16:creationId xmlns:a16="http://schemas.microsoft.com/office/drawing/2014/main" id="{C72B90DA-D9EA-8741-B852-0CCEDB5C2B0E}"/>
              </a:ext>
            </a:extLst>
          </p:cNvPr>
          <p:cNvPicPr>
            <a:picLocks noChangeAspect="1"/>
          </p:cNvPicPr>
          <p:nvPr userDrawn="1"/>
        </p:nvPicPr>
        <p:blipFill>
          <a:blip r:embed="rId2"/>
          <a:stretch>
            <a:fillRect/>
          </a:stretch>
        </p:blipFill>
        <p:spPr>
          <a:xfrm>
            <a:off x="495300" y="6438899"/>
            <a:ext cx="1649919" cy="293319"/>
          </a:xfrm>
          <a:prstGeom prst="rect">
            <a:avLst/>
          </a:prstGeom>
        </p:spPr>
      </p:pic>
      <p:sp>
        <p:nvSpPr>
          <p:cNvPr id="15" name="Triangle 14">
            <a:extLst>
              <a:ext uri="{FF2B5EF4-FFF2-40B4-BE49-F238E27FC236}">
                <a16:creationId xmlns:a16="http://schemas.microsoft.com/office/drawing/2014/main" id="{E2E22035-0809-8B4B-8507-F1EEBCE9465D}"/>
              </a:ext>
            </a:extLst>
          </p:cNvPr>
          <p:cNvSpPr/>
          <p:nvPr userDrawn="1"/>
        </p:nvSpPr>
        <p:spPr>
          <a:xfrm rot="5400000">
            <a:off x="-13678" y="764306"/>
            <a:ext cx="198335" cy="17097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7" name="Slide Number Placeholder 20">
            <a:extLst>
              <a:ext uri="{FF2B5EF4-FFF2-40B4-BE49-F238E27FC236}">
                <a16:creationId xmlns:a16="http://schemas.microsoft.com/office/drawing/2014/main" id="{61AC938A-E46E-654F-AF31-CC81A84977C9}"/>
              </a:ext>
            </a:extLst>
          </p:cNvPr>
          <p:cNvSpPr>
            <a:spLocks noGrp="1"/>
          </p:cNvSpPr>
          <p:nvPr>
            <p:ph type="sldNum" sz="quarter" idx="12"/>
          </p:nvPr>
        </p:nvSpPr>
        <p:spPr>
          <a:xfrm>
            <a:off x="11160690" y="6402553"/>
            <a:ext cx="596478" cy="365125"/>
          </a:xfrm>
          <a:prstGeom prst="rect">
            <a:avLst/>
          </a:prstGeom>
        </p:spPr>
        <p:txBody>
          <a:bodyPr/>
          <a:lstStyle/>
          <a:p>
            <a:fld id="{CC028D72-4C38-9442-93E5-E09E3EC4318F}" type="slidenum">
              <a:rPr lang="en-US" smtClean="0">
                <a:solidFill>
                  <a:schemeClr val="bg1"/>
                </a:solidFill>
                <a:latin typeface="Arial" panose="020B0604020202020204" pitchFamily="34" charset="0"/>
                <a:cs typeface="Arial" panose="020B0604020202020204" pitchFamily="34" charset="0"/>
              </a:rPr>
              <a:t>‹#›</a:t>
            </a:fld>
            <a:endParaRPr lang="en-US" dirty="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29D2AB97-7D90-1241-B67C-A8F386C0455E}"/>
              </a:ext>
            </a:extLst>
          </p:cNvPr>
          <p:cNvPicPr>
            <a:picLocks noChangeAspect="1"/>
          </p:cNvPicPr>
          <p:nvPr userDrawn="1"/>
        </p:nvPicPr>
        <p:blipFill>
          <a:blip r:embed="rId3">
            <a:alphaModFix amt="3000"/>
          </a:blip>
          <a:stretch>
            <a:fillRect/>
          </a:stretch>
        </p:blipFill>
        <p:spPr>
          <a:xfrm>
            <a:off x="9452472" y="0"/>
            <a:ext cx="2739528" cy="3365706"/>
          </a:xfrm>
          <a:prstGeom prst="rect">
            <a:avLst/>
          </a:prstGeom>
        </p:spPr>
      </p:pic>
      <p:sp>
        <p:nvSpPr>
          <p:cNvPr id="25" name="Text Placeholder 24">
            <a:extLst>
              <a:ext uri="{FF2B5EF4-FFF2-40B4-BE49-F238E27FC236}">
                <a16:creationId xmlns:a16="http://schemas.microsoft.com/office/drawing/2014/main" id="{65C96AF8-082F-6040-8743-B7B7A3A580CA}"/>
              </a:ext>
            </a:extLst>
          </p:cNvPr>
          <p:cNvSpPr>
            <a:spLocks noGrp="1"/>
          </p:cNvSpPr>
          <p:nvPr>
            <p:ph type="body" sz="quarter" idx="15"/>
          </p:nvPr>
        </p:nvSpPr>
        <p:spPr>
          <a:xfrm>
            <a:off x="1101725" y="1718420"/>
            <a:ext cx="10258425" cy="2935642"/>
          </a:xfrm>
          <a:prstGeom prst="rect">
            <a:avLst/>
          </a:prstGeom>
        </p:spPr>
        <p:txBody>
          <a:bodyPr/>
          <a:lstStyle>
            <a:lvl1pPr marL="0" indent="0">
              <a:buClr>
                <a:srgbClr val="03568C"/>
              </a:buClr>
              <a:buFontTx/>
              <a:buNone/>
              <a:defRPr sz="1800">
                <a:solidFill>
                  <a:srgbClr val="788284"/>
                </a:solidFill>
                <a:latin typeface="Arial" panose="020B0604020202020204" pitchFamily="34" charset="0"/>
                <a:cs typeface="Arial" panose="020B0604020202020204" pitchFamily="34" charset="0"/>
              </a:defRPr>
            </a:lvl1pPr>
            <a:lvl2pPr marL="290513" indent="-279400">
              <a:buClr>
                <a:srgbClr val="0067AC"/>
              </a:buClr>
              <a:tabLst/>
              <a:defRPr sz="1800">
                <a:solidFill>
                  <a:srgbClr val="788284"/>
                </a:solidFill>
                <a:latin typeface="Arial" panose="020B0604020202020204" pitchFamily="34" charset="0"/>
                <a:cs typeface="Arial" panose="020B0604020202020204" pitchFamily="34" charset="0"/>
              </a:defRPr>
            </a:lvl2pPr>
            <a:lvl3pPr marL="290513" indent="-279400">
              <a:buClr>
                <a:srgbClr val="0067AC"/>
              </a:buClr>
              <a:tabLst/>
              <a:defRPr sz="1800">
                <a:solidFill>
                  <a:srgbClr val="788284"/>
                </a:solidFill>
                <a:latin typeface="Arial" panose="020B0604020202020204" pitchFamily="34" charset="0"/>
                <a:cs typeface="Arial" panose="020B0604020202020204" pitchFamily="34" charset="0"/>
              </a:defRPr>
            </a:lvl3pPr>
            <a:lvl4pPr marL="290513" indent="-279400">
              <a:buClr>
                <a:srgbClr val="0067AC"/>
              </a:buClr>
              <a:tabLst/>
              <a:defRPr sz="1800">
                <a:solidFill>
                  <a:srgbClr val="788284"/>
                </a:solidFill>
                <a:latin typeface="Arial" panose="020B0604020202020204" pitchFamily="34" charset="0"/>
                <a:cs typeface="Arial" panose="020B0604020202020204" pitchFamily="34" charset="0"/>
              </a:defRPr>
            </a:lvl4pPr>
            <a:lvl5pPr marL="290513" indent="-279400">
              <a:buClr>
                <a:srgbClr val="0067AC"/>
              </a:buClr>
              <a:tabLst/>
              <a:defRPr sz="1800">
                <a:solidFill>
                  <a:srgbClr val="788284"/>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6">
            <a:extLst>
              <a:ext uri="{FF2B5EF4-FFF2-40B4-BE49-F238E27FC236}">
                <a16:creationId xmlns:a16="http://schemas.microsoft.com/office/drawing/2014/main" id="{C29DA8C3-7531-B645-AC35-F4C4AA75DE04}"/>
              </a:ext>
            </a:extLst>
          </p:cNvPr>
          <p:cNvSpPr>
            <a:spLocks noGrp="1"/>
          </p:cNvSpPr>
          <p:nvPr>
            <p:ph type="body" sz="quarter" idx="16" hasCustomPrompt="1"/>
          </p:nvPr>
        </p:nvSpPr>
        <p:spPr>
          <a:xfrm>
            <a:off x="377507" y="600327"/>
            <a:ext cx="4909601" cy="510400"/>
          </a:xfrm>
          <a:prstGeom prst="rect">
            <a:avLst/>
          </a:prstGeom>
        </p:spPr>
        <p:txBody>
          <a:bodyPr/>
          <a:lstStyle>
            <a:lvl1pPr marL="0" indent="0">
              <a:buFontTx/>
              <a:buNone/>
              <a:defRPr sz="3200">
                <a:solidFill>
                  <a:srgbClr val="0067AC"/>
                </a:solidFill>
                <a:latin typeface="Arial" panose="020B0604020202020204" pitchFamily="34" charset="0"/>
                <a:cs typeface="Arial" panose="020B0604020202020204" pitchFamily="34" charset="0"/>
              </a:defRPr>
            </a:lvl1pPr>
            <a:lvl2pPr marL="457200" indent="0">
              <a:buFontTx/>
              <a:buNone/>
              <a:defRPr sz="3200">
                <a:solidFill>
                  <a:srgbClr val="0067AC"/>
                </a:solidFill>
                <a:latin typeface="Arial" panose="020B0604020202020204" pitchFamily="34" charset="0"/>
                <a:cs typeface="Arial" panose="020B0604020202020204" pitchFamily="34" charset="0"/>
              </a:defRPr>
            </a:lvl2pPr>
            <a:lvl3pPr marL="914400" indent="0">
              <a:buFontTx/>
              <a:buNone/>
              <a:defRPr sz="3200">
                <a:solidFill>
                  <a:srgbClr val="0067AC"/>
                </a:solidFill>
                <a:latin typeface="Arial" panose="020B0604020202020204" pitchFamily="34" charset="0"/>
                <a:cs typeface="Arial" panose="020B0604020202020204" pitchFamily="34" charset="0"/>
              </a:defRPr>
            </a:lvl3pPr>
            <a:lvl4pPr marL="1371600" indent="0">
              <a:buFontTx/>
              <a:buNone/>
              <a:defRPr sz="3200">
                <a:solidFill>
                  <a:srgbClr val="0067AC"/>
                </a:solidFill>
                <a:latin typeface="Arial" panose="020B0604020202020204" pitchFamily="34" charset="0"/>
                <a:cs typeface="Arial" panose="020B0604020202020204" pitchFamily="34" charset="0"/>
              </a:defRPr>
            </a:lvl4pPr>
            <a:lvl5pPr marL="1828800" indent="0">
              <a:buFontTx/>
              <a:buNone/>
              <a:defRPr sz="3200">
                <a:solidFill>
                  <a:srgbClr val="0067AC"/>
                </a:solidFill>
                <a:latin typeface="Arial" panose="020B0604020202020204" pitchFamily="34" charset="0"/>
                <a:cs typeface="Arial" panose="020B0604020202020204" pitchFamily="34" charset="0"/>
              </a:defRPr>
            </a:lvl5pPr>
          </a:lstStyle>
          <a:p>
            <a:pPr lvl="0"/>
            <a:r>
              <a:rPr lang="en-US" dirty="0"/>
              <a:t>Title goes here</a:t>
            </a:r>
          </a:p>
        </p:txBody>
      </p:sp>
    </p:spTree>
    <p:extLst>
      <p:ext uri="{BB962C8B-B14F-4D97-AF65-F5344CB8AC3E}">
        <p14:creationId xmlns:p14="http://schemas.microsoft.com/office/powerpoint/2010/main" val="414652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E0683D-C1C2-E844-8783-1DC3F1C4243D}"/>
              </a:ext>
            </a:extLst>
          </p:cNvPr>
          <p:cNvSpPr/>
          <p:nvPr userDrawn="1"/>
        </p:nvSpPr>
        <p:spPr>
          <a:xfrm>
            <a:off x="0" y="0"/>
            <a:ext cx="12192000" cy="6858000"/>
          </a:xfrm>
          <a:prstGeom prst="rect">
            <a:avLst/>
          </a:prstGeom>
          <a:gradFill>
            <a:gsLst>
              <a:gs pos="0">
                <a:srgbClr val="0068AC"/>
              </a:gs>
              <a:gs pos="100000">
                <a:srgbClr val="03568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A4CA0FE-AE1D-1140-ABE2-E87346C71343}"/>
              </a:ext>
            </a:extLst>
          </p:cNvPr>
          <p:cNvPicPr>
            <a:picLocks noChangeAspect="1"/>
          </p:cNvPicPr>
          <p:nvPr userDrawn="1"/>
        </p:nvPicPr>
        <p:blipFill rotWithShape="1">
          <a:blip r:embed="rId2">
            <a:alphaModFix amt="15000"/>
          </a:blip>
          <a:srcRect l="2716" t="4703" r="-786" b="-143"/>
          <a:stretch/>
        </p:blipFill>
        <p:spPr>
          <a:xfrm>
            <a:off x="411479" y="175260"/>
            <a:ext cx="5060183" cy="6050064"/>
          </a:xfrm>
          <a:prstGeom prst="rect">
            <a:avLst/>
          </a:prstGeom>
        </p:spPr>
      </p:pic>
      <p:cxnSp>
        <p:nvCxnSpPr>
          <p:cNvPr id="9" name="Straight Connector 8">
            <a:extLst>
              <a:ext uri="{FF2B5EF4-FFF2-40B4-BE49-F238E27FC236}">
                <a16:creationId xmlns:a16="http://schemas.microsoft.com/office/drawing/2014/main" id="{60CC7C99-DCEE-6A45-81C2-188944C2C136}"/>
              </a:ext>
            </a:extLst>
          </p:cNvPr>
          <p:cNvCxnSpPr>
            <a:cxnSpLocks/>
          </p:cNvCxnSpPr>
          <p:nvPr userDrawn="1"/>
        </p:nvCxnSpPr>
        <p:spPr>
          <a:xfrm>
            <a:off x="5820512" y="4357327"/>
            <a:ext cx="4765984" cy="0"/>
          </a:xfrm>
          <a:prstGeom prst="line">
            <a:avLst/>
          </a:prstGeom>
          <a:ln>
            <a:gradFill>
              <a:gsLst>
                <a:gs pos="100000">
                  <a:srgbClr val="0067AC"/>
                </a:gs>
                <a:gs pos="0">
                  <a:schemeClr val="bg1"/>
                </a:gs>
              </a:gsLst>
              <a:lin ang="0" scaled="0"/>
            </a:gra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F6513B6-0D68-BD46-A234-AF298CA1B951}"/>
              </a:ext>
            </a:extLst>
          </p:cNvPr>
          <p:cNvPicPr>
            <a:picLocks noChangeAspect="1"/>
          </p:cNvPicPr>
          <p:nvPr userDrawn="1"/>
        </p:nvPicPr>
        <p:blipFill>
          <a:blip r:embed="rId3"/>
          <a:stretch>
            <a:fillRect/>
          </a:stretch>
        </p:blipFill>
        <p:spPr>
          <a:xfrm>
            <a:off x="8115592" y="5699760"/>
            <a:ext cx="3048876" cy="790450"/>
          </a:xfrm>
          <a:prstGeom prst="rect">
            <a:avLst/>
          </a:prstGeom>
        </p:spPr>
      </p:pic>
      <p:sp>
        <p:nvSpPr>
          <p:cNvPr id="14" name="Text Placeholder 13">
            <a:extLst>
              <a:ext uri="{FF2B5EF4-FFF2-40B4-BE49-F238E27FC236}">
                <a16:creationId xmlns:a16="http://schemas.microsoft.com/office/drawing/2014/main" id="{8DF0D890-1E8A-884C-BEA7-0CE9C42EE1A4}"/>
              </a:ext>
            </a:extLst>
          </p:cNvPr>
          <p:cNvSpPr>
            <a:spLocks noGrp="1"/>
          </p:cNvSpPr>
          <p:nvPr>
            <p:ph type="body" sz="quarter" idx="10" hasCustomPrompt="1"/>
          </p:nvPr>
        </p:nvSpPr>
        <p:spPr>
          <a:xfrm>
            <a:off x="5703888" y="2953821"/>
            <a:ext cx="5774122" cy="779463"/>
          </a:xfrm>
          <a:prstGeom prst="rect">
            <a:avLst/>
          </a:prstGeom>
        </p:spPr>
        <p:txBody>
          <a:bodyPr/>
          <a:lstStyle>
            <a:lvl1pPr marL="0" indent="0">
              <a:buFontTx/>
              <a:buNone/>
              <a:defRPr sz="3200">
                <a:solidFill>
                  <a:schemeClr val="bg1"/>
                </a:solidFill>
                <a:latin typeface="Arial" panose="020B0604020202020204" pitchFamily="34" charset="0"/>
                <a:cs typeface="Arial" panose="020B0604020202020204" pitchFamily="34" charset="0"/>
              </a:defRPr>
            </a:lvl1pPr>
            <a:lvl2pPr marL="457200" indent="0">
              <a:buFontTx/>
              <a:buNone/>
              <a:defRPr sz="3200">
                <a:solidFill>
                  <a:schemeClr val="bg1"/>
                </a:solidFill>
                <a:latin typeface="Arial" panose="020B0604020202020204" pitchFamily="34" charset="0"/>
                <a:cs typeface="Arial" panose="020B0604020202020204" pitchFamily="34" charset="0"/>
              </a:defRPr>
            </a:lvl2pPr>
            <a:lvl3pPr marL="914400" indent="0">
              <a:buFontTx/>
              <a:buNone/>
              <a:defRPr sz="3200">
                <a:solidFill>
                  <a:schemeClr val="bg1"/>
                </a:solidFill>
                <a:latin typeface="Arial" panose="020B0604020202020204" pitchFamily="34" charset="0"/>
                <a:cs typeface="Arial" panose="020B0604020202020204" pitchFamily="34" charset="0"/>
              </a:defRPr>
            </a:lvl3pPr>
            <a:lvl4pPr marL="1371600" indent="0">
              <a:buFontTx/>
              <a:buNone/>
              <a:defRPr sz="3200">
                <a:solidFill>
                  <a:schemeClr val="bg1"/>
                </a:solidFill>
                <a:latin typeface="Arial" panose="020B0604020202020204" pitchFamily="34" charset="0"/>
                <a:cs typeface="Arial" panose="020B0604020202020204" pitchFamily="34" charset="0"/>
              </a:defRPr>
            </a:lvl4pPr>
            <a:lvl5pPr marL="1828800" indent="0">
              <a:buFontTx/>
              <a:buNone/>
              <a:defRPr sz="3200">
                <a:solidFill>
                  <a:schemeClr val="bg1"/>
                </a:solidFill>
                <a:latin typeface="Arial" panose="020B0604020202020204" pitchFamily="34" charset="0"/>
                <a:cs typeface="Arial" panose="020B0604020202020204" pitchFamily="34" charset="0"/>
              </a:defRPr>
            </a:lvl5pPr>
          </a:lstStyle>
          <a:p>
            <a:pPr lvl="0"/>
            <a:r>
              <a:rPr lang="en-US" dirty="0"/>
              <a:t>Presentation Title</a:t>
            </a:r>
          </a:p>
        </p:txBody>
      </p:sp>
      <p:sp>
        <p:nvSpPr>
          <p:cNvPr id="16" name="Text Placeholder 15">
            <a:extLst>
              <a:ext uri="{FF2B5EF4-FFF2-40B4-BE49-F238E27FC236}">
                <a16:creationId xmlns:a16="http://schemas.microsoft.com/office/drawing/2014/main" id="{3871AB44-FBD9-E240-8197-40638BDBB339}"/>
              </a:ext>
            </a:extLst>
          </p:cNvPr>
          <p:cNvSpPr>
            <a:spLocks noGrp="1"/>
          </p:cNvSpPr>
          <p:nvPr>
            <p:ph type="body" sz="quarter" idx="11"/>
          </p:nvPr>
        </p:nvSpPr>
        <p:spPr>
          <a:xfrm>
            <a:off x="5703888" y="3711581"/>
            <a:ext cx="5060183" cy="481013"/>
          </a:xfrm>
          <a:prstGeom prst="rect">
            <a:avLst/>
          </a:prstGeom>
        </p:spPr>
        <p:txBody>
          <a:bodyPr/>
          <a:lstStyle>
            <a:lvl1pPr>
              <a:defRPr sz="2000">
                <a:solidFill>
                  <a:schemeClr val="bg1">
                    <a:lumMod val="75000"/>
                  </a:schemeClr>
                </a:solidFill>
                <a:latin typeface="Arial" panose="020B0604020202020204" pitchFamily="34" charset="0"/>
                <a:cs typeface="Arial" panose="020B0604020202020204" pitchFamily="34" charset="0"/>
              </a:defRPr>
            </a:lvl1pPr>
            <a:lvl2pPr>
              <a:defRPr sz="2000">
                <a:solidFill>
                  <a:schemeClr val="bg1">
                    <a:lumMod val="75000"/>
                  </a:schemeClr>
                </a:solidFill>
                <a:latin typeface="Arial" panose="020B0604020202020204" pitchFamily="34" charset="0"/>
                <a:cs typeface="Arial" panose="020B0604020202020204" pitchFamily="34" charset="0"/>
              </a:defRPr>
            </a:lvl2pPr>
            <a:lvl3pPr>
              <a:defRPr sz="2000">
                <a:solidFill>
                  <a:schemeClr val="bg1">
                    <a:lumMod val="75000"/>
                  </a:schemeClr>
                </a:solidFill>
                <a:latin typeface="Arial" panose="020B0604020202020204" pitchFamily="34" charset="0"/>
                <a:cs typeface="Arial" panose="020B0604020202020204" pitchFamily="34" charset="0"/>
              </a:defRPr>
            </a:lvl3pPr>
            <a:lvl4pPr>
              <a:defRPr sz="2000">
                <a:solidFill>
                  <a:schemeClr val="bg1">
                    <a:lumMod val="75000"/>
                  </a:schemeClr>
                </a:solidFill>
                <a:latin typeface="Arial" panose="020B0604020202020204" pitchFamily="34" charset="0"/>
                <a:cs typeface="Arial" panose="020B0604020202020204" pitchFamily="34" charset="0"/>
              </a:defRPr>
            </a:lvl4pPr>
            <a:lvl5pPr>
              <a:defRPr sz="2000">
                <a:solidFill>
                  <a:schemeClr val="bg1">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57930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20539D-C4E2-E74C-B15F-B3A566FD10C1}"/>
              </a:ext>
            </a:extLst>
          </p:cNvPr>
          <p:cNvSpPr/>
          <p:nvPr userDrawn="1"/>
        </p:nvSpPr>
        <p:spPr>
          <a:xfrm>
            <a:off x="0" y="-1"/>
            <a:ext cx="12192000" cy="6764053"/>
          </a:xfrm>
          <a:prstGeom prst="rect">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42EF719-740B-F44C-B910-08EB9F59449B}"/>
              </a:ext>
            </a:extLst>
          </p:cNvPr>
          <p:cNvSpPr/>
          <p:nvPr userDrawn="1"/>
        </p:nvSpPr>
        <p:spPr>
          <a:xfrm>
            <a:off x="0" y="6764054"/>
            <a:ext cx="12192000" cy="106471"/>
          </a:xfrm>
          <a:prstGeom prst="rect">
            <a:avLst/>
          </a:prstGeom>
          <a:solidFill>
            <a:srgbClr val="006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C02756-0FF2-114C-9739-8C372F8D8D20}"/>
              </a:ext>
            </a:extLst>
          </p:cNvPr>
          <p:cNvPicPr>
            <a:picLocks noChangeAspect="1"/>
          </p:cNvPicPr>
          <p:nvPr userDrawn="1"/>
        </p:nvPicPr>
        <p:blipFill rotWithShape="1">
          <a:blip r:embed="rId2">
            <a:alphaModFix amt="6000"/>
          </a:blip>
          <a:srcRect t="3320" r="4400" b="-392"/>
          <a:stretch/>
        </p:blipFill>
        <p:spPr>
          <a:xfrm>
            <a:off x="7015839" y="0"/>
            <a:ext cx="5176162" cy="6457150"/>
          </a:xfrm>
          <a:prstGeom prst="rect">
            <a:avLst/>
          </a:prstGeom>
        </p:spPr>
      </p:pic>
      <p:pic>
        <p:nvPicPr>
          <p:cNvPr id="10" name="Picture 9">
            <a:extLst>
              <a:ext uri="{FF2B5EF4-FFF2-40B4-BE49-F238E27FC236}">
                <a16:creationId xmlns:a16="http://schemas.microsoft.com/office/drawing/2014/main" id="{B5AC965B-278C-4544-8852-12E11BA6C8FE}"/>
              </a:ext>
            </a:extLst>
          </p:cNvPr>
          <p:cNvPicPr>
            <a:picLocks noChangeAspect="1"/>
          </p:cNvPicPr>
          <p:nvPr userDrawn="1"/>
        </p:nvPicPr>
        <p:blipFill>
          <a:blip r:embed="rId3"/>
          <a:stretch>
            <a:fillRect/>
          </a:stretch>
        </p:blipFill>
        <p:spPr>
          <a:xfrm>
            <a:off x="808098" y="1066129"/>
            <a:ext cx="2308625" cy="598532"/>
          </a:xfrm>
          <a:prstGeom prst="rect">
            <a:avLst/>
          </a:prstGeom>
        </p:spPr>
      </p:pic>
      <p:cxnSp>
        <p:nvCxnSpPr>
          <p:cNvPr id="11" name="Straight Connector 10">
            <a:extLst>
              <a:ext uri="{FF2B5EF4-FFF2-40B4-BE49-F238E27FC236}">
                <a16:creationId xmlns:a16="http://schemas.microsoft.com/office/drawing/2014/main" id="{89865320-21AB-2B41-B1FF-970B9621F6A7}"/>
              </a:ext>
            </a:extLst>
          </p:cNvPr>
          <p:cNvCxnSpPr>
            <a:cxnSpLocks/>
          </p:cNvCxnSpPr>
          <p:nvPr userDrawn="1"/>
        </p:nvCxnSpPr>
        <p:spPr>
          <a:xfrm>
            <a:off x="808098" y="4605985"/>
            <a:ext cx="4765984" cy="0"/>
          </a:xfrm>
          <a:prstGeom prst="line">
            <a:avLst/>
          </a:prstGeom>
          <a:ln>
            <a:gradFill>
              <a:gsLst>
                <a:gs pos="0">
                  <a:srgbClr val="0067AC"/>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4E76778F-E74A-6A45-84DC-4EEA6F75145D}"/>
              </a:ext>
            </a:extLst>
          </p:cNvPr>
          <p:cNvSpPr>
            <a:spLocks noGrp="1"/>
          </p:cNvSpPr>
          <p:nvPr>
            <p:ph type="body" sz="quarter" idx="10" hasCustomPrompt="1"/>
          </p:nvPr>
        </p:nvSpPr>
        <p:spPr>
          <a:xfrm>
            <a:off x="718159" y="3463495"/>
            <a:ext cx="6175010" cy="510400"/>
          </a:xfrm>
          <a:prstGeom prst="rect">
            <a:avLst/>
          </a:prstGeom>
        </p:spPr>
        <p:txBody>
          <a:bodyPr/>
          <a:lstStyle>
            <a:lvl1pPr marL="0" indent="0">
              <a:buFontTx/>
              <a:buNone/>
              <a:defRPr sz="3200">
                <a:solidFill>
                  <a:srgbClr val="0067AC"/>
                </a:solidFill>
                <a:latin typeface="Arial" panose="020B0604020202020204" pitchFamily="34" charset="0"/>
                <a:cs typeface="Arial" panose="020B0604020202020204" pitchFamily="34" charset="0"/>
              </a:defRPr>
            </a:lvl1pPr>
            <a:lvl2pPr marL="457200" indent="0">
              <a:buFontTx/>
              <a:buNone/>
              <a:defRPr sz="3200">
                <a:solidFill>
                  <a:srgbClr val="0067AC"/>
                </a:solidFill>
                <a:latin typeface="Arial" panose="020B0604020202020204" pitchFamily="34" charset="0"/>
                <a:cs typeface="Arial" panose="020B0604020202020204" pitchFamily="34" charset="0"/>
              </a:defRPr>
            </a:lvl2pPr>
            <a:lvl3pPr marL="914400" indent="0">
              <a:buFontTx/>
              <a:buNone/>
              <a:defRPr sz="3200">
                <a:solidFill>
                  <a:srgbClr val="0067AC"/>
                </a:solidFill>
                <a:latin typeface="Arial" panose="020B0604020202020204" pitchFamily="34" charset="0"/>
                <a:cs typeface="Arial" panose="020B0604020202020204" pitchFamily="34" charset="0"/>
              </a:defRPr>
            </a:lvl3pPr>
            <a:lvl4pPr marL="1371600" indent="0">
              <a:buFontTx/>
              <a:buNone/>
              <a:defRPr sz="3200">
                <a:solidFill>
                  <a:srgbClr val="0067AC"/>
                </a:solidFill>
                <a:latin typeface="Arial" panose="020B0604020202020204" pitchFamily="34" charset="0"/>
                <a:cs typeface="Arial" panose="020B0604020202020204" pitchFamily="34" charset="0"/>
              </a:defRPr>
            </a:lvl4pPr>
            <a:lvl5pPr marL="1828800" indent="0">
              <a:buFontTx/>
              <a:buNone/>
              <a:defRPr sz="3200">
                <a:solidFill>
                  <a:srgbClr val="0067AC"/>
                </a:solidFill>
                <a:latin typeface="Arial" panose="020B0604020202020204" pitchFamily="34" charset="0"/>
                <a:cs typeface="Arial" panose="020B0604020202020204" pitchFamily="34" charset="0"/>
              </a:defRPr>
            </a:lvl5pPr>
          </a:lstStyle>
          <a:p>
            <a:pPr lvl="0"/>
            <a:r>
              <a:rPr lang="en-US" dirty="0"/>
              <a:t>Lorem ipsum dolor </a:t>
            </a:r>
            <a:r>
              <a:rPr lang="en-US" dirty="0" err="1"/>
              <a:t>consectetur</a:t>
            </a:r>
            <a:endParaRPr lang="en-US" dirty="0"/>
          </a:p>
        </p:txBody>
      </p:sp>
      <p:sp>
        <p:nvSpPr>
          <p:cNvPr id="19" name="Text Placeholder 18">
            <a:extLst>
              <a:ext uri="{FF2B5EF4-FFF2-40B4-BE49-F238E27FC236}">
                <a16:creationId xmlns:a16="http://schemas.microsoft.com/office/drawing/2014/main" id="{F09037C5-4213-C347-B022-B83217209F2A}"/>
              </a:ext>
            </a:extLst>
          </p:cNvPr>
          <p:cNvSpPr>
            <a:spLocks noGrp="1"/>
          </p:cNvSpPr>
          <p:nvPr>
            <p:ph type="body" sz="quarter" idx="11" hasCustomPrompt="1"/>
          </p:nvPr>
        </p:nvSpPr>
        <p:spPr>
          <a:xfrm>
            <a:off x="718159" y="4080363"/>
            <a:ext cx="6175009" cy="373056"/>
          </a:xfrm>
          <a:prstGeom prst="rect">
            <a:avLst/>
          </a:prstGeom>
        </p:spPr>
        <p:txBody>
          <a:bodyPr/>
          <a:lstStyle>
            <a:lvl1pPr marL="0" indent="0">
              <a:buFontTx/>
              <a:buNone/>
              <a:defRPr sz="2000">
                <a:solidFill>
                  <a:schemeClr val="bg1">
                    <a:lumMod val="75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bg1">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bg1">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bg1">
                    <a:lumMod val="75000"/>
                  </a:schemeClr>
                </a:solidFill>
                <a:latin typeface="Arial" panose="020B0604020202020204" pitchFamily="34" charset="0"/>
                <a:cs typeface="Arial" panose="020B0604020202020204" pitchFamily="34" charset="0"/>
              </a:defRPr>
            </a:lvl5pPr>
          </a:lstStyle>
          <a:p>
            <a:pPr lvl="0"/>
            <a:r>
              <a:rPr lang="en-US" dirty="0"/>
              <a:t>Lorem ipsum dolor </a:t>
            </a:r>
            <a:r>
              <a:rPr lang="en-US" dirty="0" err="1"/>
              <a:t>consectetur</a:t>
            </a:r>
            <a:endParaRPr lang="en-US" dirty="0"/>
          </a:p>
        </p:txBody>
      </p:sp>
    </p:spTree>
    <p:extLst>
      <p:ext uri="{BB962C8B-B14F-4D97-AF65-F5344CB8AC3E}">
        <p14:creationId xmlns:p14="http://schemas.microsoft.com/office/powerpoint/2010/main" val="1175034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4A316442-7EB7-8D44-97AB-7D19648BA687}"/>
              </a:ext>
            </a:extLst>
          </p:cNvPr>
          <p:cNvSpPr>
            <a:spLocks noGrp="1"/>
          </p:cNvSpPr>
          <p:nvPr>
            <p:ph type="body" sz="quarter" idx="10" hasCustomPrompt="1"/>
          </p:nvPr>
        </p:nvSpPr>
        <p:spPr>
          <a:xfrm>
            <a:off x="718159" y="3002439"/>
            <a:ext cx="4855923" cy="1006625"/>
          </a:xfrm>
          <a:prstGeom prst="rect">
            <a:avLst/>
          </a:prstGeom>
        </p:spPr>
        <p:txBody>
          <a:bodyPr/>
          <a:lstStyle>
            <a:lvl1pPr marL="0" indent="0">
              <a:buFontTx/>
              <a:buNone/>
              <a:defRPr sz="3200">
                <a:solidFill>
                  <a:srgbClr val="0067AC"/>
                </a:solidFill>
                <a:latin typeface="Arial" panose="020B0604020202020204" pitchFamily="34" charset="0"/>
                <a:cs typeface="Arial" panose="020B0604020202020204" pitchFamily="34" charset="0"/>
              </a:defRPr>
            </a:lvl1pPr>
            <a:lvl2pPr marL="457200" indent="0">
              <a:buFontTx/>
              <a:buNone/>
              <a:defRPr sz="3200">
                <a:solidFill>
                  <a:srgbClr val="0067AC"/>
                </a:solidFill>
                <a:latin typeface="Arial" panose="020B0604020202020204" pitchFamily="34" charset="0"/>
                <a:cs typeface="Arial" panose="020B0604020202020204" pitchFamily="34" charset="0"/>
              </a:defRPr>
            </a:lvl2pPr>
            <a:lvl3pPr marL="914400" indent="0">
              <a:buFontTx/>
              <a:buNone/>
              <a:defRPr sz="3200">
                <a:solidFill>
                  <a:srgbClr val="0067AC"/>
                </a:solidFill>
                <a:latin typeface="Arial" panose="020B0604020202020204" pitchFamily="34" charset="0"/>
                <a:cs typeface="Arial" panose="020B0604020202020204" pitchFamily="34" charset="0"/>
              </a:defRPr>
            </a:lvl3pPr>
            <a:lvl4pPr marL="1371600" indent="0">
              <a:buFontTx/>
              <a:buNone/>
              <a:defRPr sz="3200">
                <a:solidFill>
                  <a:srgbClr val="0067AC"/>
                </a:solidFill>
                <a:latin typeface="Arial" panose="020B0604020202020204" pitchFamily="34" charset="0"/>
                <a:cs typeface="Arial" panose="020B0604020202020204" pitchFamily="34" charset="0"/>
              </a:defRPr>
            </a:lvl4pPr>
            <a:lvl5pPr marL="1828800" indent="0">
              <a:buFontTx/>
              <a:buNone/>
              <a:defRPr sz="3200">
                <a:solidFill>
                  <a:srgbClr val="0067AC"/>
                </a:solidFill>
                <a:latin typeface="Arial" panose="020B0604020202020204" pitchFamily="34" charset="0"/>
                <a:cs typeface="Arial" panose="020B0604020202020204" pitchFamily="34" charset="0"/>
              </a:defRPr>
            </a:lvl5pPr>
          </a:lstStyle>
          <a:p>
            <a:pPr lvl="0"/>
            <a:r>
              <a:rPr lang="en-US" dirty="0"/>
              <a:t>Lorem ipsum </a:t>
            </a:r>
            <a:br>
              <a:rPr lang="en-US" dirty="0"/>
            </a:br>
            <a:r>
              <a:rPr lang="en-US" dirty="0"/>
              <a:t>dolor </a:t>
            </a:r>
            <a:r>
              <a:rPr lang="en-US" dirty="0" err="1"/>
              <a:t>consectetur</a:t>
            </a:r>
            <a:endParaRPr lang="en-US" dirty="0"/>
          </a:p>
        </p:txBody>
      </p:sp>
      <p:sp>
        <p:nvSpPr>
          <p:cNvPr id="15" name="Text Placeholder 18">
            <a:extLst>
              <a:ext uri="{FF2B5EF4-FFF2-40B4-BE49-F238E27FC236}">
                <a16:creationId xmlns:a16="http://schemas.microsoft.com/office/drawing/2014/main" id="{C1BF4805-C43F-DF47-967D-5F2C82330770}"/>
              </a:ext>
            </a:extLst>
          </p:cNvPr>
          <p:cNvSpPr>
            <a:spLocks noGrp="1"/>
          </p:cNvSpPr>
          <p:nvPr>
            <p:ph type="body" sz="quarter" idx="11" hasCustomPrompt="1"/>
          </p:nvPr>
        </p:nvSpPr>
        <p:spPr>
          <a:xfrm>
            <a:off x="718159" y="4080363"/>
            <a:ext cx="6175009" cy="373056"/>
          </a:xfrm>
          <a:prstGeom prst="rect">
            <a:avLst/>
          </a:prstGeom>
        </p:spPr>
        <p:txBody>
          <a:bodyPr/>
          <a:lstStyle>
            <a:lvl1pPr marL="0" indent="0">
              <a:buFontTx/>
              <a:buNone/>
              <a:defRPr sz="2000">
                <a:solidFill>
                  <a:schemeClr val="bg1">
                    <a:lumMod val="75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bg1">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bg1">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bg1">
                    <a:lumMod val="75000"/>
                  </a:schemeClr>
                </a:solidFill>
                <a:latin typeface="Arial" panose="020B0604020202020204" pitchFamily="34" charset="0"/>
                <a:cs typeface="Arial" panose="020B0604020202020204" pitchFamily="34" charset="0"/>
              </a:defRPr>
            </a:lvl5pPr>
          </a:lstStyle>
          <a:p>
            <a:pPr lvl="0"/>
            <a:r>
              <a:rPr lang="en-US" dirty="0"/>
              <a:t>Lorem ipsum dolor </a:t>
            </a:r>
            <a:r>
              <a:rPr lang="en-US" dirty="0" err="1"/>
              <a:t>consectetur</a:t>
            </a:r>
            <a:endParaRPr lang="en-US" dirty="0"/>
          </a:p>
        </p:txBody>
      </p:sp>
      <p:pic>
        <p:nvPicPr>
          <p:cNvPr id="7" name="Picture 6">
            <a:extLst>
              <a:ext uri="{FF2B5EF4-FFF2-40B4-BE49-F238E27FC236}">
                <a16:creationId xmlns:a16="http://schemas.microsoft.com/office/drawing/2014/main" id="{155D690E-D579-5A4C-8B50-04C7FCAC34A4}"/>
              </a:ext>
            </a:extLst>
          </p:cNvPr>
          <p:cNvPicPr>
            <a:picLocks noChangeAspect="1"/>
          </p:cNvPicPr>
          <p:nvPr userDrawn="1"/>
        </p:nvPicPr>
        <p:blipFill>
          <a:blip r:embed="rId2">
            <a:alphaModFix amt="13000"/>
          </a:blip>
          <a:stretch>
            <a:fillRect/>
          </a:stretch>
        </p:blipFill>
        <p:spPr>
          <a:xfrm>
            <a:off x="4152448" y="-19498"/>
            <a:ext cx="7972424" cy="6877499"/>
          </a:xfrm>
          <a:prstGeom prst="rect">
            <a:avLst/>
          </a:prstGeom>
          <a:effectLst>
            <a:outerShdw blurRad="50800" dist="38100" dir="10800000" algn="r" rotWithShape="0">
              <a:prstClr val="black">
                <a:alpha val="40000"/>
              </a:prstClr>
            </a:outerShdw>
          </a:effectLst>
        </p:spPr>
      </p:pic>
      <p:pic>
        <p:nvPicPr>
          <p:cNvPr id="8" name="Picture 7">
            <a:extLst>
              <a:ext uri="{FF2B5EF4-FFF2-40B4-BE49-F238E27FC236}">
                <a16:creationId xmlns:a16="http://schemas.microsoft.com/office/drawing/2014/main" id="{7744257B-FCB7-514A-A7E2-091107B54AFD}"/>
              </a:ext>
            </a:extLst>
          </p:cNvPr>
          <p:cNvPicPr>
            <a:picLocks noChangeAspect="1"/>
          </p:cNvPicPr>
          <p:nvPr userDrawn="1"/>
        </p:nvPicPr>
        <p:blipFill>
          <a:blip r:embed="rId3"/>
          <a:stretch>
            <a:fillRect/>
          </a:stretch>
        </p:blipFill>
        <p:spPr>
          <a:xfrm>
            <a:off x="4212575" y="-19498"/>
            <a:ext cx="7972424" cy="6877498"/>
          </a:xfrm>
          <a:prstGeom prst="rect">
            <a:avLst/>
          </a:prstGeom>
        </p:spPr>
      </p:pic>
      <p:pic>
        <p:nvPicPr>
          <p:cNvPr id="9" name="Picture 8">
            <a:extLst>
              <a:ext uri="{FF2B5EF4-FFF2-40B4-BE49-F238E27FC236}">
                <a16:creationId xmlns:a16="http://schemas.microsoft.com/office/drawing/2014/main" id="{9B54066B-7058-2449-BD4B-EAD8344E6FFC}"/>
              </a:ext>
            </a:extLst>
          </p:cNvPr>
          <p:cNvPicPr>
            <a:picLocks noChangeAspect="1"/>
          </p:cNvPicPr>
          <p:nvPr userDrawn="1"/>
        </p:nvPicPr>
        <p:blipFill>
          <a:blip r:embed="rId4"/>
          <a:stretch>
            <a:fillRect/>
          </a:stretch>
        </p:blipFill>
        <p:spPr>
          <a:xfrm>
            <a:off x="808098" y="1066128"/>
            <a:ext cx="3573402" cy="926437"/>
          </a:xfrm>
          <a:prstGeom prst="rect">
            <a:avLst/>
          </a:prstGeom>
        </p:spPr>
      </p:pic>
      <p:cxnSp>
        <p:nvCxnSpPr>
          <p:cNvPr id="10" name="Straight Connector 9">
            <a:extLst>
              <a:ext uri="{FF2B5EF4-FFF2-40B4-BE49-F238E27FC236}">
                <a16:creationId xmlns:a16="http://schemas.microsoft.com/office/drawing/2014/main" id="{AB211ECE-4E48-A749-AFF4-AE05186583FF}"/>
              </a:ext>
            </a:extLst>
          </p:cNvPr>
          <p:cNvCxnSpPr>
            <a:cxnSpLocks/>
          </p:cNvCxnSpPr>
          <p:nvPr userDrawn="1"/>
        </p:nvCxnSpPr>
        <p:spPr>
          <a:xfrm>
            <a:off x="808098" y="4605985"/>
            <a:ext cx="4765984" cy="0"/>
          </a:xfrm>
          <a:prstGeom prst="line">
            <a:avLst/>
          </a:prstGeom>
          <a:ln>
            <a:gradFill>
              <a:gsLst>
                <a:gs pos="0">
                  <a:srgbClr val="0067AC"/>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0D065DC-8EAD-8A46-9073-CEA0C489FA15}"/>
              </a:ext>
            </a:extLst>
          </p:cNvPr>
          <p:cNvPicPr>
            <a:picLocks noChangeAspect="1"/>
          </p:cNvPicPr>
          <p:nvPr userDrawn="1"/>
        </p:nvPicPr>
        <p:blipFill rotWithShape="1">
          <a:blip r:embed="rId5">
            <a:alphaModFix amt="15000"/>
          </a:blip>
          <a:srcRect t="3320" r="4400" b="-392"/>
          <a:stretch/>
        </p:blipFill>
        <p:spPr>
          <a:xfrm>
            <a:off x="6994549" y="0"/>
            <a:ext cx="5176162" cy="6457150"/>
          </a:xfrm>
          <a:prstGeom prst="rect">
            <a:avLst/>
          </a:prstGeom>
        </p:spPr>
      </p:pic>
    </p:spTree>
    <p:extLst>
      <p:ext uri="{BB962C8B-B14F-4D97-AF65-F5344CB8AC3E}">
        <p14:creationId xmlns:p14="http://schemas.microsoft.com/office/powerpoint/2010/main" val="196792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03224-58C3-424D-A980-0BBE7BD43E2C}"/>
              </a:ext>
            </a:extLst>
          </p:cNvPr>
          <p:cNvSpPr/>
          <p:nvPr userDrawn="1"/>
        </p:nvSpPr>
        <p:spPr>
          <a:xfrm>
            <a:off x="0" y="4369852"/>
            <a:ext cx="12192000" cy="2500673"/>
          </a:xfrm>
          <a:prstGeom prst="rect">
            <a:avLst/>
          </a:prstGeom>
          <a:gradFill>
            <a:gsLst>
              <a:gs pos="0">
                <a:srgbClr val="0068AC"/>
              </a:gs>
              <a:gs pos="100000">
                <a:srgbClr val="03568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671F6A-A18F-0846-A62F-351A427BAF4A}"/>
              </a:ext>
            </a:extLst>
          </p:cNvPr>
          <p:cNvSpPr/>
          <p:nvPr userDrawn="1"/>
        </p:nvSpPr>
        <p:spPr>
          <a:xfrm>
            <a:off x="0" y="101940"/>
            <a:ext cx="12192000" cy="4357326"/>
          </a:xfrm>
          <a:prstGeom prst="rect">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1146CCC-8629-BD4B-B7A0-D2FD746B6410}"/>
              </a:ext>
            </a:extLst>
          </p:cNvPr>
          <p:cNvPicPr>
            <a:picLocks noChangeAspect="1"/>
          </p:cNvPicPr>
          <p:nvPr userDrawn="1"/>
        </p:nvPicPr>
        <p:blipFill>
          <a:blip r:embed="rId2"/>
          <a:stretch>
            <a:fillRect/>
          </a:stretch>
        </p:blipFill>
        <p:spPr>
          <a:xfrm>
            <a:off x="8774856" y="5097307"/>
            <a:ext cx="2502321" cy="648750"/>
          </a:xfrm>
          <a:prstGeom prst="rect">
            <a:avLst/>
          </a:prstGeom>
        </p:spPr>
      </p:pic>
      <p:sp>
        <p:nvSpPr>
          <p:cNvPr id="15" name="Picture Placeholder 14">
            <a:extLst>
              <a:ext uri="{FF2B5EF4-FFF2-40B4-BE49-F238E27FC236}">
                <a16:creationId xmlns:a16="http://schemas.microsoft.com/office/drawing/2014/main" id="{ABFCF1DC-C076-2F47-9D8D-1A79DF9F2911}"/>
              </a:ext>
            </a:extLst>
          </p:cNvPr>
          <p:cNvSpPr>
            <a:spLocks noGrp="1"/>
          </p:cNvSpPr>
          <p:nvPr>
            <p:ph type="pic" sz="quarter" idx="10"/>
          </p:nvPr>
        </p:nvSpPr>
        <p:spPr>
          <a:xfrm>
            <a:off x="0" y="-4530"/>
            <a:ext cx="12192000" cy="4459288"/>
          </a:xfrm>
          <a:prstGeom prst="rect">
            <a:avLst/>
          </a:prstGeom>
        </p:spPr>
        <p:txBody>
          <a:bodyPr/>
          <a:lstStyle/>
          <a:p>
            <a:endParaRPr lang="en-US" dirty="0"/>
          </a:p>
        </p:txBody>
      </p:sp>
      <p:sp>
        <p:nvSpPr>
          <p:cNvPr id="16" name="Text Placeholder 13">
            <a:extLst>
              <a:ext uri="{FF2B5EF4-FFF2-40B4-BE49-F238E27FC236}">
                <a16:creationId xmlns:a16="http://schemas.microsoft.com/office/drawing/2014/main" id="{D87FDC33-9D42-D544-8DE6-3E1DDDFA6DA1}"/>
              </a:ext>
            </a:extLst>
          </p:cNvPr>
          <p:cNvSpPr>
            <a:spLocks noGrp="1"/>
          </p:cNvSpPr>
          <p:nvPr>
            <p:ph type="body" sz="quarter" idx="11" hasCustomPrompt="1"/>
          </p:nvPr>
        </p:nvSpPr>
        <p:spPr>
          <a:xfrm>
            <a:off x="802089" y="4933743"/>
            <a:ext cx="5774122" cy="779463"/>
          </a:xfrm>
          <a:prstGeom prst="rect">
            <a:avLst/>
          </a:prstGeom>
        </p:spPr>
        <p:txBody>
          <a:bodyPr/>
          <a:lstStyle>
            <a:lvl1pPr marL="0" indent="0">
              <a:buFontTx/>
              <a:buNone/>
              <a:defRPr sz="3200">
                <a:solidFill>
                  <a:schemeClr val="bg1"/>
                </a:solidFill>
                <a:latin typeface="Arial" panose="020B0604020202020204" pitchFamily="34" charset="0"/>
                <a:cs typeface="Arial" panose="020B0604020202020204" pitchFamily="34" charset="0"/>
              </a:defRPr>
            </a:lvl1pPr>
            <a:lvl2pPr marL="457200" indent="0">
              <a:buFontTx/>
              <a:buNone/>
              <a:defRPr sz="3200">
                <a:solidFill>
                  <a:schemeClr val="bg1"/>
                </a:solidFill>
                <a:latin typeface="Arial" panose="020B0604020202020204" pitchFamily="34" charset="0"/>
                <a:cs typeface="Arial" panose="020B0604020202020204" pitchFamily="34" charset="0"/>
              </a:defRPr>
            </a:lvl2pPr>
            <a:lvl3pPr marL="914400" indent="0">
              <a:buFontTx/>
              <a:buNone/>
              <a:defRPr sz="3200">
                <a:solidFill>
                  <a:schemeClr val="bg1"/>
                </a:solidFill>
                <a:latin typeface="Arial" panose="020B0604020202020204" pitchFamily="34" charset="0"/>
                <a:cs typeface="Arial" panose="020B0604020202020204" pitchFamily="34" charset="0"/>
              </a:defRPr>
            </a:lvl3pPr>
            <a:lvl4pPr marL="1371600" indent="0">
              <a:buFontTx/>
              <a:buNone/>
              <a:defRPr sz="3200">
                <a:solidFill>
                  <a:schemeClr val="bg1"/>
                </a:solidFill>
                <a:latin typeface="Arial" panose="020B0604020202020204" pitchFamily="34" charset="0"/>
                <a:cs typeface="Arial" panose="020B0604020202020204" pitchFamily="34" charset="0"/>
              </a:defRPr>
            </a:lvl4pPr>
            <a:lvl5pPr marL="1828800" indent="0">
              <a:buFontTx/>
              <a:buNone/>
              <a:defRPr sz="3200">
                <a:solidFill>
                  <a:schemeClr val="bg1"/>
                </a:solidFill>
                <a:latin typeface="Arial" panose="020B0604020202020204" pitchFamily="34" charset="0"/>
                <a:cs typeface="Arial" panose="020B0604020202020204" pitchFamily="34" charset="0"/>
              </a:defRPr>
            </a:lvl5pPr>
          </a:lstStyle>
          <a:p>
            <a:pPr lvl="0"/>
            <a:r>
              <a:rPr lang="en-US" dirty="0"/>
              <a:t>Lorem ipsum dolor </a:t>
            </a:r>
            <a:r>
              <a:rPr lang="en-US" dirty="0" err="1"/>
              <a:t>consectetur</a:t>
            </a:r>
            <a:r>
              <a:rPr lang="en-US" dirty="0"/>
              <a:t>  </a:t>
            </a:r>
          </a:p>
        </p:txBody>
      </p:sp>
      <p:sp>
        <p:nvSpPr>
          <p:cNvPr id="17" name="Text Placeholder 15">
            <a:extLst>
              <a:ext uri="{FF2B5EF4-FFF2-40B4-BE49-F238E27FC236}">
                <a16:creationId xmlns:a16="http://schemas.microsoft.com/office/drawing/2014/main" id="{C13EFA03-8319-8C47-9CD5-468AFBAA3230}"/>
              </a:ext>
            </a:extLst>
          </p:cNvPr>
          <p:cNvSpPr>
            <a:spLocks noGrp="1"/>
          </p:cNvSpPr>
          <p:nvPr>
            <p:ph type="body" sz="quarter" idx="12"/>
          </p:nvPr>
        </p:nvSpPr>
        <p:spPr>
          <a:xfrm>
            <a:off x="802089" y="5691503"/>
            <a:ext cx="5060183" cy="481013"/>
          </a:xfrm>
          <a:prstGeom prst="rect">
            <a:avLst/>
          </a:prstGeom>
        </p:spPr>
        <p:txBody>
          <a:bodyPr/>
          <a:lstStyle>
            <a:lvl1pPr>
              <a:defRPr sz="2000">
                <a:solidFill>
                  <a:schemeClr val="bg1">
                    <a:lumMod val="75000"/>
                  </a:schemeClr>
                </a:solidFill>
                <a:latin typeface="Arial" panose="020B0604020202020204" pitchFamily="34" charset="0"/>
                <a:cs typeface="Arial" panose="020B0604020202020204" pitchFamily="34" charset="0"/>
              </a:defRPr>
            </a:lvl1pPr>
            <a:lvl2pPr>
              <a:defRPr sz="2000">
                <a:solidFill>
                  <a:schemeClr val="bg1">
                    <a:lumMod val="75000"/>
                  </a:schemeClr>
                </a:solidFill>
                <a:latin typeface="Arial" panose="020B0604020202020204" pitchFamily="34" charset="0"/>
                <a:cs typeface="Arial" panose="020B0604020202020204" pitchFamily="34" charset="0"/>
              </a:defRPr>
            </a:lvl2pPr>
            <a:lvl3pPr>
              <a:defRPr sz="2000">
                <a:solidFill>
                  <a:schemeClr val="bg1">
                    <a:lumMod val="75000"/>
                  </a:schemeClr>
                </a:solidFill>
                <a:latin typeface="Arial" panose="020B0604020202020204" pitchFamily="34" charset="0"/>
                <a:cs typeface="Arial" panose="020B0604020202020204" pitchFamily="34" charset="0"/>
              </a:defRPr>
            </a:lvl3pPr>
            <a:lvl4pPr>
              <a:defRPr sz="2000">
                <a:solidFill>
                  <a:schemeClr val="bg1">
                    <a:lumMod val="75000"/>
                  </a:schemeClr>
                </a:solidFill>
                <a:latin typeface="Arial" panose="020B0604020202020204" pitchFamily="34" charset="0"/>
                <a:cs typeface="Arial" panose="020B0604020202020204" pitchFamily="34" charset="0"/>
              </a:defRPr>
            </a:lvl4pPr>
            <a:lvl5pPr>
              <a:defRPr sz="2000">
                <a:solidFill>
                  <a:schemeClr val="bg1">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24943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FC0F191-B7F7-B447-8128-9CE100F7C71D}"/>
              </a:ext>
            </a:extLst>
          </p:cNvPr>
          <p:cNvSpPr/>
          <p:nvPr userDrawn="1"/>
        </p:nvSpPr>
        <p:spPr>
          <a:xfrm>
            <a:off x="0" y="0"/>
            <a:ext cx="12192000" cy="6300592"/>
          </a:xfrm>
          <a:prstGeom prst="rect">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EDE44CB-4E29-994A-9EC0-6A17CEF0FC33}"/>
              </a:ext>
            </a:extLst>
          </p:cNvPr>
          <p:cNvSpPr/>
          <p:nvPr userDrawn="1"/>
        </p:nvSpPr>
        <p:spPr>
          <a:xfrm>
            <a:off x="0" y="6300592"/>
            <a:ext cx="12192000" cy="569933"/>
          </a:xfrm>
          <a:prstGeom prst="rect">
            <a:avLst/>
          </a:prstGeom>
          <a:solidFill>
            <a:srgbClr val="006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568C"/>
              </a:solidFill>
            </a:endParaRPr>
          </a:p>
        </p:txBody>
      </p:sp>
      <p:pic>
        <p:nvPicPr>
          <p:cNvPr id="12" name="Picture 11">
            <a:extLst>
              <a:ext uri="{FF2B5EF4-FFF2-40B4-BE49-F238E27FC236}">
                <a16:creationId xmlns:a16="http://schemas.microsoft.com/office/drawing/2014/main" id="{C72B90DA-D9EA-8741-B852-0CCEDB5C2B0E}"/>
              </a:ext>
            </a:extLst>
          </p:cNvPr>
          <p:cNvPicPr>
            <a:picLocks noChangeAspect="1"/>
          </p:cNvPicPr>
          <p:nvPr userDrawn="1"/>
        </p:nvPicPr>
        <p:blipFill>
          <a:blip r:embed="rId2"/>
          <a:stretch>
            <a:fillRect/>
          </a:stretch>
        </p:blipFill>
        <p:spPr>
          <a:xfrm>
            <a:off x="495300" y="6438899"/>
            <a:ext cx="1649919" cy="293319"/>
          </a:xfrm>
          <a:prstGeom prst="rect">
            <a:avLst/>
          </a:prstGeom>
        </p:spPr>
      </p:pic>
      <p:sp>
        <p:nvSpPr>
          <p:cNvPr id="15" name="Triangle 14">
            <a:extLst>
              <a:ext uri="{FF2B5EF4-FFF2-40B4-BE49-F238E27FC236}">
                <a16:creationId xmlns:a16="http://schemas.microsoft.com/office/drawing/2014/main" id="{E2E22035-0809-8B4B-8507-F1EEBCE9465D}"/>
              </a:ext>
            </a:extLst>
          </p:cNvPr>
          <p:cNvSpPr/>
          <p:nvPr userDrawn="1"/>
        </p:nvSpPr>
        <p:spPr>
          <a:xfrm rot="5400000">
            <a:off x="-13678" y="764306"/>
            <a:ext cx="198335" cy="17097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7" name="Slide Number Placeholder 20">
            <a:extLst>
              <a:ext uri="{FF2B5EF4-FFF2-40B4-BE49-F238E27FC236}">
                <a16:creationId xmlns:a16="http://schemas.microsoft.com/office/drawing/2014/main" id="{61AC938A-E46E-654F-AF31-CC81A84977C9}"/>
              </a:ext>
            </a:extLst>
          </p:cNvPr>
          <p:cNvSpPr>
            <a:spLocks noGrp="1"/>
          </p:cNvSpPr>
          <p:nvPr>
            <p:ph type="sldNum" sz="quarter" idx="12"/>
          </p:nvPr>
        </p:nvSpPr>
        <p:spPr>
          <a:xfrm>
            <a:off x="11160690" y="6402553"/>
            <a:ext cx="596478" cy="365125"/>
          </a:xfrm>
          <a:prstGeom prst="rect">
            <a:avLst/>
          </a:prstGeom>
        </p:spPr>
        <p:txBody>
          <a:bodyPr/>
          <a:lstStyle/>
          <a:p>
            <a:fld id="{CC028D72-4C38-9442-93E5-E09E3EC4318F}" type="slidenum">
              <a:rPr lang="en-US" smtClean="0">
                <a:solidFill>
                  <a:schemeClr val="bg1"/>
                </a:solidFill>
                <a:latin typeface="Arial" panose="020B0604020202020204" pitchFamily="34" charset="0"/>
                <a:cs typeface="Arial" panose="020B0604020202020204" pitchFamily="34" charset="0"/>
              </a:rPr>
              <a:t>‹#›</a:t>
            </a:fld>
            <a:endParaRPr lang="en-US" dirty="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29D2AB97-7D90-1241-B67C-A8F386C0455E}"/>
              </a:ext>
            </a:extLst>
          </p:cNvPr>
          <p:cNvPicPr>
            <a:picLocks noChangeAspect="1"/>
          </p:cNvPicPr>
          <p:nvPr userDrawn="1"/>
        </p:nvPicPr>
        <p:blipFill>
          <a:blip r:embed="rId3">
            <a:alphaModFix amt="3000"/>
          </a:blip>
          <a:stretch>
            <a:fillRect/>
          </a:stretch>
        </p:blipFill>
        <p:spPr>
          <a:xfrm>
            <a:off x="9452472" y="0"/>
            <a:ext cx="2739528" cy="3365706"/>
          </a:xfrm>
          <a:prstGeom prst="rect">
            <a:avLst/>
          </a:prstGeom>
        </p:spPr>
      </p:pic>
      <p:sp>
        <p:nvSpPr>
          <p:cNvPr id="25" name="Text Placeholder 24">
            <a:extLst>
              <a:ext uri="{FF2B5EF4-FFF2-40B4-BE49-F238E27FC236}">
                <a16:creationId xmlns:a16="http://schemas.microsoft.com/office/drawing/2014/main" id="{65C96AF8-082F-6040-8743-B7B7A3A580CA}"/>
              </a:ext>
            </a:extLst>
          </p:cNvPr>
          <p:cNvSpPr>
            <a:spLocks noGrp="1"/>
          </p:cNvSpPr>
          <p:nvPr>
            <p:ph type="body" sz="quarter" idx="15"/>
          </p:nvPr>
        </p:nvSpPr>
        <p:spPr>
          <a:xfrm>
            <a:off x="1101725" y="1718420"/>
            <a:ext cx="10258425" cy="2935642"/>
          </a:xfrm>
          <a:prstGeom prst="rect">
            <a:avLst/>
          </a:prstGeom>
        </p:spPr>
        <p:txBody>
          <a:bodyPr/>
          <a:lstStyle>
            <a:lvl1pPr marL="0" indent="0">
              <a:buClr>
                <a:srgbClr val="03568C"/>
              </a:buClr>
              <a:buFontTx/>
              <a:buNone/>
              <a:defRPr sz="1800">
                <a:solidFill>
                  <a:srgbClr val="788284"/>
                </a:solidFill>
                <a:latin typeface="Arial" panose="020B0604020202020204" pitchFamily="34" charset="0"/>
                <a:cs typeface="Arial" panose="020B0604020202020204" pitchFamily="34" charset="0"/>
              </a:defRPr>
            </a:lvl1pPr>
            <a:lvl2pPr marL="290513" indent="-279400">
              <a:buClr>
                <a:srgbClr val="0067AC"/>
              </a:buClr>
              <a:tabLst/>
              <a:defRPr sz="1800">
                <a:solidFill>
                  <a:srgbClr val="788284"/>
                </a:solidFill>
                <a:latin typeface="Arial" panose="020B0604020202020204" pitchFamily="34" charset="0"/>
                <a:cs typeface="Arial" panose="020B0604020202020204" pitchFamily="34" charset="0"/>
              </a:defRPr>
            </a:lvl2pPr>
            <a:lvl3pPr marL="290513" indent="-279400">
              <a:buClr>
                <a:srgbClr val="0067AC"/>
              </a:buClr>
              <a:tabLst/>
              <a:defRPr sz="1800">
                <a:solidFill>
                  <a:srgbClr val="788284"/>
                </a:solidFill>
                <a:latin typeface="Arial" panose="020B0604020202020204" pitchFamily="34" charset="0"/>
                <a:cs typeface="Arial" panose="020B0604020202020204" pitchFamily="34" charset="0"/>
              </a:defRPr>
            </a:lvl3pPr>
            <a:lvl4pPr marL="290513" indent="-279400">
              <a:buClr>
                <a:srgbClr val="0067AC"/>
              </a:buClr>
              <a:tabLst/>
              <a:defRPr sz="1800">
                <a:solidFill>
                  <a:srgbClr val="788284"/>
                </a:solidFill>
                <a:latin typeface="Arial" panose="020B0604020202020204" pitchFamily="34" charset="0"/>
                <a:cs typeface="Arial" panose="020B0604020202020204" pitchFamily="34" charset="0"/>
              </a:defRPr>
            </a:lvl4pPr>
            <a:lvl5pPr marL="290513" indent="-279400">
              <a:buClr>
                <a:srgbClr val="0067AC"/>
              </a:buClr>
              <a:tabLst/>
              <a:defRPr sz="1800">
                <a:solidFill>
                  <a:srgbClr val="788284"/>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6">
            <a:extLst>
              <a:ext uri="{FF2B5EF4-FFF2-40B4-BE49-F238E27FC236}">
                <a16:creationId xmlns:a16="http://schemas.microsoft.com/office/drawing/2014/main" id="{C29DA8C3-7531-B645-AC35-F4C4AA75DE04}"/>
              </a:ext>
            </a:extLst>
          </p:cNvPr>
          <p:cNvSpPr>
            <a:spLocks noGrp="1"/>
          </p:cNvSpPr>
          <p:nvPr>
            <p:ph type="body" sz="quarter" idx="16" hasCustomPrompt="1"/>
          </p:nvPr>
        </p:nvSpPr>
        <p:spPr>
          <a:xfrm>
            <a:off x="377507" y="600327"/>
            <a:ext cx="4909601" cy="510400"/>
          </a:xfrm>
          <a:prstGeom prst="rect">
            <a:avLst/>
          </a:prstGeom>
        </p:spPr>
        <p:txBody>
          <a:bodyPr/>
          <a:lstStyle>
            <a:lvl1pPr marL="0" indent="0">
              <a:buFontTx/>
              <a:buNone/>
              <a:defRPr sz="3200">
                <a:solidFill>
                  <a:srgbClr val="0067AC"/>
                </a:solidFill>
                <a:latin typeface="Arial" panose="020B0604020202020204" pitchFamily="34" charset="0"/>
                <a:cs typeface="Arial" panose="020B0604020202020204" pitchFamily="34" charset="0"/>
              </a:defRPr>
            </a:lvl1pPr>
            <a:lvl2pPr marL="457200" indent="0">
              <a:buFontTx/>
              <a:buNone/>
              <a:defRPr sz="3200">
                <a:solidFill>
                  <a:srgbClr val="0067AC"/>
                </a:solidFill>
                <a:latin typeface="Arial" panose="020B0604020202020204" pitchFamily="34" charset="0"/>
                <a:cs typeface="Arial" panose="020B0604020202020204" pitchFamily="34" charset="0"/>
              </a:defRPr>
            </a:lvl2pPr>
            <a:lvl3pPr marL="914400" indent="0">
              <a:buFontTx/>
              <a:buNone/>
              <a:defRPr sz="3200">
                <a:solidFill>
                  <a:srgbClr val="0067AC"/>
                </a:solidFill>
                <a:latin typeface="Arial" panose="020B0604020202020204" pitchFamily="34" charset="0"/>
                <a:cs typeface="Arial" panose="020B0604020202020204" pitchFamily="34" charset="0"/>
              </a:defRPr>
            </a:lvl3pPr>
            <a:lvl4pPr marL="1371600" indent="0">
              <a:buFontTx/>
              <a:buNone/>
              <a:defRPr sz="3200">
                <a:solidFill>
                  <a:srgbClr val="0067AC"/>
                </a:solidFill>
                <a:latin typeface="Arial" panose="020B0604020202020204" pitchFamily="34" charset="0"/>
                <a:cs typeface="Arial" panose="020B0604020202020204" pitchFamily="34" charset="0"/>
              </a:defRPr>
            </a:lvl4pPr>
            <a:lvl5pPr marL="1828800" indent="0">
              <a:buFontTx/>
              <a:buNone/>
              <a:defRPr sz="3200">
                <a:solidFill>
                  <a:srgbClr val="0067AC"/>
                </a:solidFill>
                <a:latin typeface="Arial" panose="020B0604020202020204" pitchFamily="34" charset="0"/>
                <a:cs typeface="Arial" panose="020B0604020202020204" pitchFamily="34" charset="0"/>
              </a:defRPr>
            </a:lvl5pPr>
          </a:lstStyle>
          <a:p>
            <a:pPr lvl="0"/>
            <a:r>
              <a:rPr lang="en-US" dirty="0"/>
              <a:t>Title goes here</a:t>
            </a:r>
          </a:p>
        </p:txBody>
      </p:sp>
    </p:spTree>
    <p:extLst>
      <p:ext uri="{BB962C8B-B14F-4D97-AF65-F5344CB8AC3E}">
        <p14:creationId xmlns:p14="http://schemas.microsoft.com/office/powerpoint/2010/main" val="46775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FC0F191-B7F7-B447-8128-9CE100F7C71D}"/>
              </a:ext>
            </a:extLst>
          </p:cNvPr>
          <p:cNvSpPr/>
          <p:nvPr userDrawn="1"/>
        </p:nvSpPr>
        <p:spPr>
          <a:xfrm>
            <a:off x="0" y="0"/>
            <a:ext cx="12192000" cy="6300592"/>
          </a:xfrm>
          <a:prstGeom prst="rect">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EDE44CB-4E29-994A-9EC0-6A17CEF0FC33}"/>
              </a:ext>
            </a:extLst>
          </p:cNvPr>
          <p:cNvSpPr/>
          <p:nvPr userDrawn="1"/>
        </p:nvSpPr>
        <p:spPr>
          <a:xfrm>
            <a:off x="0" y="6300592"/>
            <a:ext cx="12192000" cy="569933"/>
          </a:xfrm>
          <a:prstGeom prst="rect">
            <a:avLst/>
          </a:prstGeom>
          <a:solidFill>
            <a:srgbClr val="006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568C"/>
              </a:solidFill>
            </a:endParaRPr>
          </a:p>
        </p:txBody>
      </p:sp>
      <p:pic>
        <p:nvPicPr>
          <p:cNvPr id="12" name="Picture 11">
            <a:extLst>
              <a:ext uri="{FF2B5EF4-FFF2-40B4-BE49-F238E27FC236}">
                <a16:creationId xmlns:a16="http://schemas.microsoft.com/office/drawing/2014/main" id="{C72B90DA-D9EA-8741-B852-0CCEDB5C2B0E}"/>
              </a:ext>
            </a:extLst>
          </p:cNvPr>
          <p:cNvPicPr>
            <a:picLocks noChangeAspect="1"/>
          </p:cNvPicPr>
          <p:nvPr userDrawn="1"/>
        </p:nvPicPr>
        <p:blipFill>
          <a:blip r:embed="rId2"/>
          <a:stretch>
            <a:fillRect/>
          </a:stretch>
        </p:blipFill>
        <p:spPr>
          <a:xfrm>
            <a:off x="495300" y="6438899"/>
            <a:ext cx="1649919" cy="293319"/>
          </a:xfrm>
          <a:prstGeom prst="rect">
            <a:avLst/>
          </a:prstGeom>
        </p:spPr>
      </p:pic>
      <p:sp>
        <p:nvSpPr>
          <p:cNvPr id="15" name="Triangle 14">
            <a:extLst>
              <a:ext uri="{FF2B5EF4-FFF2-40B4-BE49-F238E27FC236}">
                <a16:creationId xmlns:a16="http://schemas.microsoft.com/office/drawing/2014/main" id="{E2E22035-0809-8B4B-8507-F1EEBCE9465D}"/>
              </a:ext>
            </a:extLst>
          </p:cNvPr>
          <p:cNvSpPr/>
          <p:nvPr userDrawn="1"/>
        </p:nvSpPr>
        <p:spPr>
          <a:xfrm rot="5400000">
            <a:off x="-13678" y="764306"/>
            <a:ext cx="198335" cy="17097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7" name="Slide Number Placeholder 20">
            <a:extLst>
              <a:ext uri="{FF2B5EF4-FFF2-40B4-BE49-F238E27FC236}">
                <a16:creationId xmlns:a16="http://schemas.microsoft.com/office/drawing/2014/main" id="{61AC938A-E46E-654F-AF31-CC81A84977C9}"/>
              </a:ext>
            </a:extLst>
          </p:cNvPr>
          <p:cNvSpPr>
            <a:spLocks noGrp="1"/>
          </p:cNvSpPr>
          <p:nvPr>
            <p:ph type="sldNum" sz="quarter" idx="12"/>
          </p:nvPr>
        </p:nvSpPr>
        <p:spPr>
          <a:xfrm>
            <a:off x="11160690" y="6402553"/>
            <a:ext cx="596478" cy="365125"/>
          </a:xfrm>
          <a:prstGeom prst="rect">
            <a:avLst/>
          </a:prstGeom>
        </p:spPr>
        <p:txBody>
          <a:bodyPr/>
          <a:lstStyle/>
          <a:p>
            <a:fld id="{CC028D72-4C38-9442-93E5-E09E3EC4318F}" type="slidenum">
              <a:rPr lang="en-US" smtClean="0">
                <a:solidFill>
                  <a:schemeClr val="bg1"/>
                </a:solidFill>
                <a:latin typeface="Arial" panose="020B0604020202020204" pitchFamily="34" charset="0"/>
                <a:cs typeface="Arial" panose="020B0604020202020204" pitchFamily="34" charset="0"/>
              </a:rPr>
              <a:t>‹#›</a:t>
            </a:fld>
            <a:endParaRPr lang="en-US" dirty="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29D2AB97-7D90-1241-B67C-A8F386C0455E}"/>
              </a:ext>
            </a:extLst>
          </p:cNvPr>
          <p:cNvPicPr>
            <a:picLocks noChangeAspect="1"/>
          </p:cNvPicPr>
          <p:nvPr userDrawn="1"/>
        </p:nvPicPr>
        <p:blipFill>
          <a:blip r:embed="rId3">
            <a:alphaModFix amt="3000"/>
          </a:blip>
          <a:stretch>
            <a:fillRect/>
          </a:stretch>
        </p:blipFill>
        <p:spPr>
          <a:xfrm>
            <a:off x="9452472" y="0"/>
            <a:ext cx="2739528" cy="3365706"/>
          </a:xfrm>
          <a:prstGeom prst="rect">
            <a:avLst/>
          </a:prstGeom>
        </p:spPr>
      </p:pic>
      <p:cxnSp>
        <p:nvCxnSpPr>
          <p:cNvPr id="14" name="Straight Connector 13">
            <a:extLst>
              <a:ext uri="{FF2B5EF4-FFF2-40B4-BE49-F238E27FC236}">
                <a16:creationId xmlns:a16="http://schemas.microsoft.com/office/drawing/2014/main" id="{FD87D541-3E10-C54A-8445-182B06FEF54C}"/>
              </a:ext>
            </a:extLst>
          </p:cNvPr>
          <p:cNvCxnSpPr>
            <a:cxnSpLocks/>
          </p:cNvCxnSpPr>
          <p:nvPr userDrawn="1"/>
        </p:nvCxnSpPr>
        <p:spPr>
          <a:xfrm>
            <a:off x="5937337" y="1390389"/>
            <a:ext cx="0" cy="4517228"/>
          </a:xfrm>
          <a:prstGeom prst="line">
            <a:avLst/>
          </a:prstGeom>
          <a:ln>
            <a:gradFill>
              <a:gsLst>
                <a:gs pos="0">
                  <a:schemeClr val="bg1"/>
                </a:gs>
                <a:gs pos="51000">
                  <a:srgbClr val="0067AC"/>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21" name="Text Placeholder 16">
            <a:extLst>
              <a:ext uri="{FF2B5EF4-FFF2-40B4-BE49-F238E27FC236}">
                <a16:creationId xmlns:a16="http://schemas.microsoft.com/office/drawing/2014/main" id="{B440AA1B-947E-BB4C-8453-AE3709D0C8F7}"/>
              </a:ext>
            </a:extLst>
          </p:cNvPr>
          <p:cNvSpPr>
            <a:spLocks noGrp="1"/>
          </p:cNvSpPr>
          <p:nvPr>
            <p:ph type="body" sz="quarter" idx="17" hasCustomPrompt="1"/>
          </p:nvPr>
        </p:nvSpPr>
        <p:spPr>
          <a:xfrm>
            <a:off x="377507" y="600327"/>
            <a:ext cx="4909601" cy="510400"/>
          </a:xfrm>
          <a:prstGeom prst="rect">
            <a:avLst/>
          </a:prstGeom>
        </p:spPr>
        <p:txBody>
          <a:bodyPr/>
          <a:lstStyle>
            <a:lvl1pPr marL="0" indent="0">
              <a:buFontTx/>
              <a:buNone/>
              <a:defRPr sz="3200">
                <a:solidFill>
                  <a:srgbClr val="0067AC"/>
                </a:solidFill>
                <a:latin typeface="Arial" panose="020B0604020202020204" pitchFamily="34" charset="0"/>
                <a:cs typeface="Arial" panose="020B0604020202020204" pitchFamily="34" charset="0"/>
              </a:defRPr>
            </a:lvl1pPr>
            <a:lvl2pPr marL="457200" indent="0">
              <a:buFontTx/>
              <a:buNone/>
              <a:defRPr sz="3200">
                <a:solidFill>
                  <a:srgbClr val="0067AC"/>
                </a:solidFill>
                <a:latin typeface="Arial" panose="020B0604020202020204" pitchFamily="34" charset="0"/>
                <a:cs typeface="Arial" panose="020B0604020202020204" pitchFamily="34" charset="0"/>
              </a:defRPr>
            </a:lvl2pPr>
            <a:lvl3pPr marL="914400" indent="0">
              <a:buFontTx/>
              <a:buNone/>
              <a:defRPr sz="3200">
                <a:solidFill>
                  <a:srgbClr val="0067AC"/>
                </a:solidFill>
                <a:latin typeface="Arial" panose="020B0604020202020204" pitchFamily="34" charset="0"/>
                <a:cs typeface="Arial" panose="020B0604020202020204" pitchFamily="34" charset="0"/>
              </a:defRPr>
            </a:lvl3pPr>
            <a:lvl4pPr marL="1371600" indent="0">
              <a:buFontTx/>
              <a:buNone/>
              <a:defRPr sz="3200">
                <a:solidFill>
                  <a:srgbClr val="0067AC"/>
                </a:solidFill>
                <a:latin typeface="Arial" panose="020B0604020202020204" pitchFamily="34" charset="0"/>
                <a:cs typeface="Arial" panose="020B0604020202020204" pitchFamily="34" charset="0"/>
              </a:defRPr>
            </a:lvl4pPr>
            <a:lvl5pPr marL="1828800" indent="0">
              <a:buFontTx/>
              <a:buNone/>
              <a:defRPr sz="3200">
                <a:solidFill>
                  <a:srgbClr val="0067AC"/>
                </a:solidFill>
                <a:latin typeface="Arial" panose="020B0604020202020204" pitchFamily="34" charset="0"/>
                <a:cs typeface="Arial" panose="020B0604020202020204" pitchFamily="34" charset="0"/>
              </a:defRPr>
            </a:lvl5pPr>
          </a:lstStyle>
          <a:p>
            <a:pPr lvl="0"/>
            <a:r>
              <a:rPr lang="en-US" dirty="0"/>
              <a:t>Title goes here</a:t>
            </a:r>
          </a:p>
        </p:txBody>
      </p:sp>
      <p:sp>
        <p:nvSpPr>
          <p:cNvPr id="22" name="Text Placeholder 24">
            <a:extLst>
              <a:ext uri="{FF2B5EF4-FFF2-40B4-BE49-F238E27FC236}">
                <a16:creationId xmlns:a16="http://schemas.microsoft.com/office/drawing/2014/main" id="{88C7F691-16AE-5B44-BC57-5F08E0972408}"/>
              </a:ext>
            </a:extLst>
          </p:cNvPr>
          <p:cNvSpPr>
            <a:spLocks noGrp="1"/>
          </p:cNvSpPr>
          <p:nvPr>
            <p:ph type="body" sz="quarter" idx="18"/>
          </p:nvPr>
        </p:nvSpPr>
        <p:spPr>
          <a:xfrm>
            <a:off x="1090003" y="1718420"/>
            <a:ext cx="4440676" cy="3955548"/>
          </a:xfrm>
          <a:prstGeom prst="rect">
            <a:avLst/>
          </a:prstGeom>
        </p:spPr>
        <p:txBody>
          <a:bodyPr/>
          <a:lstStyle>
            <a:lvl1pPr marL="0" indent="0">
              <a:buClr>
                <a:srgbClr val="03568C"/>
              </a:buClr>
              <a:buFontTx/>
              <a:buNone/>
              <a:defRPr sz="1800">
                <a:solidFill>
                  <a:srgbClr val="788284"/>
                </a:solidFill>
                <a:latin typeface="Arial" panose="020B0604020202020204" pitchFamily="34" charset="0"/>
                <a:cs typeface="Arial" panose="020B0604020202020204" pitchFamily="34" charset="0"/>
              </a:defRPr>
            </a:lvl1pPr>
            <a:lvl2pPr marL="290513" indent="-279400">
              <a:buClr>
                <a:srgbClr val="0067AC"/>
              </a:buClr>
              <a:tabLst/>
              <a:defRPr sz="1800">
                <a:solidFill>
                  <a:srgbClr val="788284"/>
                </a:solidFill>
                <a:latin typeface="Arial" panose="020B0604020202020204" pitchFamily="34" charset="0"/>
                <a:cs typeface="Arial" panose="020B0604020202020204" pitchFamily="34" charset="0"/>
              </a:defRPr>
            </a:lvl2pPr>
            <a:lvl3pPr marL="290513" indent="-279400">
              <a:buClr>
                <a:srgbClr val="0067AC"/>
              </a:buClr>
              <a:tabLst/>
              <a:defRPr sz="1800">
                <a:solidFill>
                  <a:srgbClr val="788284"/>
                </a:solidFill>
                <a:latin typeface="Arial" panose="020B0604020202020204" pitchFamily="34" charset="0"/>
                <a:cs typeface="Arial" panose="020B0604020202020204" pitchFamily="34" charset="0"/>
              </a:defRPr>
            </a:lvl3pPr>
            <a:lvl4pPr marL="290513" indent="-279400">
              <a:buClr>
                <a:srgbClr val="0067AC"/>
              </a:buClr>
              <a:tabLst/>
              <a:defRPr sz="1800">
                <a:solidFill>
                  <a:srgbClr val="788284"/>
                </a:solidFill>
                <a:latin typeface="Arial" panose="020B0604020202020204" pitchFamily="34" charset="0"/>
                <a:cs typeface="Arial" panose="020B0604020202020204" pitchFamily="34" charset="0"/>
              </a:defRPr>
            </a:lvl4pPr>
            <a:lvl5pPr marL="290513" indent="-279400">
              <a:buClr>
                <a:srgbClr val="0067AC"/>
              </a:buClr>
              <a:tabLst/>
              <a:defRPr sz="1800">
                <a:solidFill>
                  <a:srgbClr val="788284"/>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ABAF0E2B-935A-3D44-B959-78D8F5CECE8F}"/>
              </a:ext>
            </a:extLst>
          </p:cNvPr>
          <p:cNvSpPr>
            <a:spLocks noGrp="1"/>
          </p:cNvSpPr>
          <p:nvPr>
            <p:ph type="body" sz="quarter" idx="19"/>
          </p:nvPr>
        </p:nvSpPr>
        <p:spPr>
          <a:xfrm>
            <a:off x="6564313" y="1717675"/>
            <a:ext cx="4373562" cy="3956293"/>
          </a:xfrm>
          <a:prstGeom prst="rect">
            <a:avLst/>
          </a:prstGeom>
        </p:spPr>
        <p:txBody>
          <a:bodyPr/>
          <a:lstStyle>
            <a:lvl1pPr marL="0" indent="0">
              <a:buFontTx/>
              <a:buNone/>
              <a:defRPr sz="1800">
                <a:solidFill>
                  <a:srgbClr val="788284"/>
                </a:solidFill>
                <a:latin typeface="Arial" panose="020B0604020202020204" pitchFamily="34" charset="0"/>
                <a:cs typeface="Arial" panose="020B0604020202020204" pitchFamily="34" charset="0"/>
              </a:defRPr>
            </a:lvl1pPr>
            <a:lvl2pPr marL="231775" indent="-220663">
              <a:buClr>
                <a:srgbClr val="0067AC"/>
              </a:buClr>
              <a:tabLst/>
              <a:defRPr sz="1800">
                <a:solidFill>
                  <a:srgbClr val="788284"/>
                </a:solidFill>
                <a:latin typeface="Arial" panose="020B0604020202020204" pitchFamily="34" charset="0"/>
                <a:cs typeface="Arial" panose="020B0604020202020204" pitchFamily="34" charset="0"/>
              </a:defRPr>
            </a:lvl2pPr>
            <a:lvl3pPr marL="231775" indent="-220663">
              <a:buClr>
                <a:srgbClr val="0067AC"/>
              </a:buClr>
              <a:tabLst/>
              <a:defRPr sz="1800">
                <a:solidFill>
                  <a:srgbClr val="788284"/>
                </a:solidFill>
                <a:latin typeface="Arial" panose="020B0604020202020204" pitchFamily="34" charset="0"/>
                <a:cs typeface="Arial" panose="020B0604020202020204" pitchFamily="34" charset="0"/>
              </a:defRPr>
            </a:lvl3pPr>
            <a:lvl4pPr marL="231775" indent="-220663">
              <a:buClr>
                <a:srgbClr val="0067AC"/>
              </a:buClr>
              <a:tabLst/>
              <a:defRPr sz="1800">
                <a:solidFill>
                  <a:srgbClr val="788284"/>
                </a:solidFill>
                <a:latin typeface="Arial" panose="020B0604020202020204" pitchFamily="34" charset="0"/>
                <a:cs typeface="Arial" panose="020B0604020202020204" pitchFamily="34" charset="0"/>
              </a:defRPr>
            </a:lvl4pPr>
            <a:lvl5pPr marL="231775" indent="-220663">
              <a:buClr>
                <a:srgbClr val="0067AC"/>
              </a:buClr>
              <a:tabLst/>
              <a:defRPr sz="1800">
                <a:solidFill>
                  <a:srgbClr val="788284"/>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0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90FFF-9AAD-4856-A265-9CC6919687F6}" type="datetimeFigureOut">
              <a:rPr lang="en-US" smtClean="0"/>
              <a:t>9/30/2024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D9A1D-334D-4A7D-B160-D1E3E21AAF04}" type="slidenum">
              <a:rPr lang="en-US" smtClean="0"/>
              <a:t>‹#›</a:t>
            </a:fld>
            <a:endParaRPr lang="en-US"/>
          </a:p>
        </p:txBody>
      </p:sp>
    </p:spTree>
    <p:extLst>
      <p:ext uri="{BB962C8B-B14F-4D97-AF65-F5344CB8AC3E}">
        <p14:creationId xmlns:p14="http://schemas.microsoft.com/office/powerpoint/2010/main" val="3174295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2.xml"/><Relationship Id="rId7" Type="http://schemas.openxmlformats.org/officeDocument/2006/relationships/slide" Target="slide2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9.xml"/><Relationship Id="rId4" Type="http://schemas.openxmlformats.org/officeDocument/2006/relationships/slide" Target="slide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Discharge Process Inpatient to Home or Self Care</a:t>
            </a:r>
            <a:endParaRPr lang="en-US" dirty="0">
              <a:solidFill>
                <a:schemeClr val="bg1"/>
              </a:solidFill>
            </a:endParaRPr>
          </a:p>
        </p:txBody>
      </p:sp>
      <p:sp>
        <p:nvSpPr>
          <p:cNvPr id="3" name="Subtitle 2"/>
          <p:cNvSpPr>
            <a:spLocks noGrp="1"/>
          </p:cNvSpPr>
          <p:nvPr>
            <p:ph type="subTitle" idx="1"/>
          </p:nvPr>
        </p:nvSpPr>
        <p:spPr/>
        <p:txBody>
          <a:bodyPr>
            <a:normAutofit lnSpcReduction="10000"/>
          </a:bodyPr>
          <a:lstStyle/>
          <a:p>
            <a:r>
              <a:rPr lang="en-US" dirty="0" smtClean="0">
                <a:solidFill>
                  <a:schemeClr val="bg1"/>
                </a:solidFill>
              </a:rPr>
              <a:t>Using Epic to manage discharges efficiently and ensure all required discharge needs are addressed.</a:t>
            </a:r>
          </a:p>
          <a:p>
            <a:endParaRPr lang="en-US" dirty="0">
              <a:solidFill>
                <a:schemeClr val="bg1"/>
              </a:solidFill>
            </a:endParaRPr>
          </a:p>
          <a:p>
            <a:r>
              <a:rPr lang="en-US" dirty="0" smtClean="0">
                <a:solidFill>
                  <a:schemeClr val="bg1"/>
                </a:solidFill>
              </a:rPr>
              <a:t>September 2024</a:t>
            </a:r>
            <a:endParaRPr lang="en-US" dirty="0">
              <a:solidFill>
                <a:schemeClr val="bg1"/>
              </a:solidFill>
            </a:endParaRPr>
          </a:p>
        </p:txBody>
      </p:sp>
    </p:spTree>
    <p:extLst>
      <p:ext uri="{BB962C8B-B14F-4D97-AF65-F5344CB8AC3E}">
        <p14:creationId xmlns:p14="http://schemas.microsoft.com/office/powerpoint/2010/main" val="1699420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deal with that computer and Epic</a:t>
            </a:r>
            <a:endParaRPr lang="en-US" dirty="0"/>
          </a:p>
        </p:txBody>
      </p:sp>
      <p:pic>
        <p:nvPicPr>
          <p:cNvPr id="4" name="Content Placeholder 3"/>
          <p:cNvPicPr>
            <a:picLocks noGrp="1" noChangeAspect="1"/>
          </p:cNvPicPr>
          <p:nvPr>
            <p:ph idx="1"/>
          </p:nvPr>
        </p:nvPicPr>
        <p:blipFill>
          <a:blip r:embed="rId2"/>
          <a:stretch>
            <a:fillRect/>
          </a:stretch>
        </p:blipFill>
        <p:spPr>
          <a:xfrm>
            <a:off x="585922" y="1956019"/>
            <a:ext cx="1749320" cy="3799523"/>
          </a:xfrm>
          <a:prstGeom prst="rect">
            <a:avLst/>
          </a:prstGeom>
        </p:spPr>
      </p:pic>
      <p:sp>
        <p:nvSpPr>
          <p:cNvPr id="5" name="Cloud Callout 4"/>
          <p:cNvSpPr/>
          <p:nvPr/>
        </p:nvSpPr>
        <p:spPr>
          <a:xfrm>
            <a:off x="4039263" y="1828800"/>
            <a:ext cx="6305384" cy="3387256"/>
          </a:xfrm>
          <a:prstGeom prst="cloudCallout">
            <a:avLst>
              <a:gd name="adj1" fmla="val -79398"/>
              <a:gd name="adj2" fmla="val -35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Is there an easy way to place all my orders for post hospitalization care?</a:t>
            </a:r>
          </a:p>
          <a:p>
            <a:pPr algn="ctr"/>
            <a:endParaRPr lang="en-US" sz="2400" dirty="0" smtClean="0"/>
          </a:p>
        </p:txBody>
      </p:sp>
    </p:spTree>
    <p:extLst>
      <p:ext uri="{BB962C8B-B14F-4D97-AF65-F5344CB8AC3E}">
        <p14:creationId xmlns:p14="http://schemas.microsoft.com/office/powerpoint/2010/main" val="2024949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Reconciliation</a:t>
            </a:r>
            <a:endParaRPr lang="en-US" dirty="0"/>
          </a:p>
        </p:txBody>
      </p:sp>
      <p:sp>
        <p:nvSpPr>
          <p:cNvPr id="3" name="Content Placeholder 2"/>
          <p:cNvSpPr>
            <a:spLocks noGrp="1"/>
          </p:cNvSpPr>
          <p:nvPr>
            <p:ph idx="1"/>
          </p:nvPr>
        </p:nvSpPr>
        <p:spPr/>
        <p:txBody>
          <a:bodyPr>
            <a:normAutofit fontScale="92500"/>
          </a:bodyPr>
          <a:lstStyle/>
          <a:p>
            <a:r>
              <a:rPr lang="en-US" dirty="0" smtClean="0"/>
              <a:t>This area of the record must be completed accurately to ensure a proper med list for the patient appears on their after visit summary (AVS)</a:t>
            </a:r>
          </a:p>
          <a:p>
            <a:r>
              <a:rPr lang="en-US" dirty="0" smtClean="0"/>
              <a:t>Address any changes to medications when reviewing the home medication list</a:t>
            </a:r>
          </a:p>
          <a:p>
            <a:r>
              <a:rPr lang="en-US" dirty="0" smtClean="0"/>
              <a:t>Add any additional medications to be </a:t>
            </a:r>
            <a:r>
              <a:rPr lang="en-US" dirty="0" err="1" smtClean="0"/>
              <a:t>ePrescribed</a:t>
            </a:r>
            <a:endParaRPr lang="en-US" dirty="0" smtClean="0"/>
          </a:p>
          <a:p>
            <a:r>
              <a:rPr lang="en-US" dirty="0" smtClean="0"/>
              <a:t>When </a:t>
            </a:r>
            <a:r>
              <a:rPr lang="en-US" dirty="0"/>
              <a:t>performing medication reconciliation pay attention to start/stop dates for medication orders.  Medications that are expired will not flow to downstream systems as expected and may cause confusion for patients after discharge.  </a:t>
            </a:r>
            <a:endParaRPr lang="en-US" dirty="0" smtClean="0"/>
          </a:p>
          <a:p>
            <a:r>
              <a:rPr lang="en-US" dirty="0" smtClean="0"/>
              <a:t>Reminders </a:t>
            </a:r>
            <a:r>
              <a:rPr lang="en-US" dirty="0"/>
              <a:t>to patient to communicate with their PCP may be required.  </a:t>
            </a:r>
          </a:p>
          <a:p>
            <a:endParaRPr lang="en-US" dirty="0"/>
          </a:p>
        </p:txBody>
      </p:sp>
    </p:spTree>
    <p:extLst>
      <p:ext uri="{BB962C8B-B14F-4D97-AF65-F5344CB8AC3E}">
        <p14:creationId xmlns:p14="http://schemas.microsoft.com/office/powerpoint/2010/main" val="1016198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CHS Discharge Order Set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The actual order for discharge is being moved into the CHS Discharge to Home order set to </a:t>
            </a:r>
            <a:r>
              <a:rPr lang="en-US" b="1" i="1" dirty="0" smtClean="0"/>
              <a:t>help</a:t>
            </a:r>
            <a:r>
              <a:rPr lang="en-US" b="1" dirty="0" smtClean="0"/>
              <a:t> providers to ensure all policy requirements are met.  </a:t>
            </a:r>
            <a:r>
              <a:rPr lang="en-US" b="1" i="1" dirty="0" smtClean="0"/>
              <a:t>This has not changed for procedural workflows.</a:t>
            </a:r>
          </a:p>
          <a:p>
            <a:r>
              <a:rPr lang="en-US" dirty="0" smtClean="0"/>
              <a:t>Select the orderset that is prompted </a:t>
            </a:r>
          </a:p>
          <a:p>
            <a:pPr marL="0" indent="0">
              <a:buNone/>
            </a:pPr>
            <a:r>
              <a:rPr lang="en-US" dirty="0">
                <a:latin typeface="Wingdings" panose="05000000000000000000" pitchFamily="2" charset="2"/>
              </a:rPr>
              <a:t> </a:t>
            </a:r>
            <a:r>
              <a:rPr lang="en-US" dirty="0" smtClean="0">
                <a:latin typeface="Wingdings" panose="05000000000000000000" pitchFamily="2" charset="2"/>
              </a:rPr>
              <a:t> q </a:t>
            </a:r>
            <a:r>
              <a:rPr lang="en-US" b="1" dirty="0" smtClean="0"/>
              <a:t>GEN Discharge: Home or Self Care</a:t>
            </a:r>
            <a:r>
              <a:rPr lang="en-US" dirty="0" smtClean="0"/>
              <a:t> </a:t>
            </a:r>
          </a:p>
          <a:p>
            <a:r>
              <a:rPr lang="en-US" dirty="0" smtClean="0"/>
              <a:t>The mandatory sections in the order set will help ensure the appropriate discharge orders are placed</a:t>
            </a:r>
          </a:p>
          <a:p>
            <a:pPr lvl="0"/>
            <a:r>
              <a:rPr lang="en-US" dirty="0"/>
              <a:t>Enter the desired discharge orders  using the </a:t>
            </a:r>
            <a:r>
              <a:rPr lang="en-US" dirty="0" smtClean="0"/>
              <a:t>order set</a:t>
            </a:r>
          </a:p>
          <a:p>
            <a:pPr lvl="1"/>
            <a:r>
              <a:rPr lang="en-US" dirty="0" smtClean="0"/>
              <a:t>Be </a:t>
            </a:r>
            <a:r>
              <a:rPr lang="en-US" dirty="0"/>
              <a:t>certain to address any post hospitalization care needs including wounds, incisions and pressure </a:t>
            </a:r>
            <a:r>
              <a:rPr lang="en-US" dirty="0" smtClean="0"/>
              <a:t>injuries, referrals</a:t>
            </a:r>
            <a:endParaRPr lang="en-US" dirty="0"/>
          </a:p>
          <a:p>
            <a:pPr lvl="1"/>
            <a:r>
              <a:rPr lang="en-US" dirty="0"/>
              <a:t>Be sure all medications are updated and reviewed</a:t>
            </a:r>
          </a:p>
          <a:p>
            <a:endParaRPr lang="en-US" dirty="0"/>
          </a:p>
        </p:txBody>
      </p:sp>
      <p:pic>
        <p:nvPicPr>
          <p:cNvPr id="4" name="Picture 3"/>
          <p:cNvPicPr>
            <a:picLocks noChangeAspect="1"/>
          </p:cNvPicPr>
          <p:nvPr/>
        </p:nvPicPr>
        <p:blipFill>
          <a:blip r:embed="rId2"/>
          <a:stretch>
            <a:fillRect/>
          </a:stretch>
        </p:blipFill>
        <p:spPr>
          <a:xfrm>
            <a:off x="7767637" y="230188"/>
            <a:ext cx="1425985" cy="1400175"/>
          </a:xfrm>
          <a:prstGeom prst="rect">
            <a:avLst/>
          </a:prstGeom>
        </p:spPr>
      </p:pic>
      <p:sp>
        <p:nvSpPr>
          <p:cNvPr id="5" name="Cloud Callout 4"/>
          <p:cNvSpPr/>
          <p:nvPr/>
        </p:nvSpPr>
        <p:spPr>
          <a:xfrm>
            <a:off x="9372600" y="230188"/>
            <a:ext cx="2552700" cy="1236662"/>
          </a:xfrm>
          <a:prstGeom prst="cloudCallout">
            <a:avLst>
              <a:gd name="adj1" fmla="val -69714"/>
              <a:gd name="adj2" fmla="val -322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Where is my discharge order??!</a:t>
            </a:r>
            <a:endParaRPr lang="en-US" dirty="0"/>
          </a:p>
        </p:txBody>
      </p:sp>
    </p:spTree>
    <p:extLst>
      <p:ext uri="{BB962C8B-B14F-4D97-AF65-F5344CB8AC3E}">
        <p14:creationId xmlns:p14="http://schemas.microsoft.com/office/powerpoint/2010/main" val="2428357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28115" y="1321772"/>
            <a:ext cx="8966718" cy="4556514"/>
          </a:xfrm>
          <a:prstGeom prst="rect">
            <a:avLst/>
          </a:prstGeom>
        </p:spPr>
      </p:pic>
      <p:sp>
        <p:nvSpPr>
          <p:cNvPr id="2" name="Title 1"/>
          <p:cNvSpPr>
            <a:spLocks noGrp="1"/>
          </p:cNvSpPr>
          <p:nvPr>
            <p:ph type="title"/>
          </p:nvPr>
        </p:nvSpPr>
        <p:spPr/>
        <p:txBody>
          <a:bodyPr/>
          <a:lstStyle/>
          <a:p>
            <a:r>
              <a:rPr lang="en-US" dirty="0" smtClean="0"/>
              <a:t>Discharge Order Set from Navigator</a:t>
            </a:r>
            <a:endParaRPr lang="en-US" dirty="0"/>
          </a:p>
        </p:txBody>
      </p:sp>
    </p:spTree>
    <p:extLst>
      <p:ext uri="{BB962C8B-B14F-4D97-AF65-F5344CB8AC3E}">
        <p14:creationId xmlns:p14="http://schemas.microsoft.com/office/powerpoint/2010/main" val="232142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deal with that computer and Epic</a:t>
            </a:r>
            <a:endParaRPr lang="en-US" dirty="0"/>
          </a:p>
        </p:txBody>
      </p:sp>
      <p:pic>
        <p:nvPicPr>
          <p:cNvPr id="4" name="Content Placeholder 3"/>
          <p:cNvPicPr>
            <a:picLocks noGrp="1" noChangeAspect="1"/>
          </p:cNvPicPr>
          <p:nvPr>
            <p:ph idx="1"/>
          </p:nvPr>
        </p:nvPicPr>
        <p:blipFill>
          <a:blip r:embed="rId2"/>
          <a:stretch>
            <a:fillRect/>
          </a:stretch>
        </p:blipFill>
        <p:spPr>
          <a:xfrm>
            <a:off x="585922" y="1956019"/>
            <a:ext cx="1749320" cy="3799523"/>
          </a:xfrm>
          <a:prstGeom prst="rect">
            <a:avLst/>
          </a:prstGeom>
        </p:spPr>
      </p:pic>
      <p:sp>
        <p:nvSpPr>
          <p:cNvPr id="5" name="Cloud Callout 4"/>
          <p:cNvSpPr/>
          <p:nvPr/>
        </p:nvSpPr>
        <p:spPr>
          <a:xfrm>
            <a:off x="4039263" y="1828800"/>
            <a:ext cx="6305384" cy="3387256"/>
          </a:xfrm>
          <a:prstGeom prst="cloudCallout">
            <a:avLst>
              <a:gd name="adj1" fmla="val -79398"/>
              <a:gd name="adj2" fmla="val -35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What about Durable Medical Equipment and supplies?</a:t>
            </a:r>
          </a:p>
          <a:p>
            <a:pPr algn="ctr"/>
            <a:endParaRPr lang="en-US" sz="2400" dirty="0"/>
          </a:p>
          <a:p>
            <a:pPr algn="ctr"/>
            <a:r>
              <a:rPr lang="en-US" sz="2400" dirty="0" smtClean="0"/>
              <a:t>How do I do this in Epic?</a:t>
            </a:r>
          </a:p>
        </p:txBody>
      </p:sp>
    </p:spTree>
    <p:extLst>
      <p:ext uri="{BB962C8B-B14F-4D97-AF65-F5344CB8AC3E}">
        <p14:creationId xmlns:p14="http://schemas.microsoft.com/office/powerpoint/2010/main" val="1691434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DME Supplies</a:t>
            </a:r>
            <a:endParaRPr lang="en-US" dirty="0"/>
          </a:p>
        </p:txBody>
      </p:sp>
      <p:sp>
        <p:nvSpPr>
          <p:cNvPr id="3" name="Content Placeholder 2"/>
          <p:cNvSpPr>
            <a:spLocks noGrp="1"/>
          </p:cNvSpPr>
          <p:nvPr>
            <p:ph idx="1"/>
          </p:nvPr>
        </p:nvSpPr>
        <p:spPr/>
        <p:txBody>
          <a:bodyPr/>
          <a:lstStyle/>
          <a:p>
            <a:r>
              <a:rPr lang="en-US" dirty="0"/>
              <a:t>Adding DME </a:t>
            </a:r>
            <a:r>
              <a:rPr lang="en-US" dirty="0" err="1"/>
              <a:t>orderables</a:t>
            </a:r>
            <a:r>
              <a:rPr lang="en-US" dirty="0"/>
              <a:t> at the time of discharge will place these items as outpatient orders for the patient to use after their visit. (walkers, beds, diabetic supplies etc</a:t>
            </a:r>
            <a:r>
              <a:rPr lang="en-US" dirty="0" smtClean="0"/>
              <a:t>.)</a:t>
            </a:r>
          </a:p>
          <a:p>
            <a:r>
              <a:rPr lang="en-US" dirty="0" smtClean="0"/>
              <a:t>You will need to work with the case manager to ensure some of the items for home needs are ordered and delivered</a:t>
            </a:r>
          </a:p>
          <a:p>
            <a:r>
              <a:rPr lang="en-US" dirty="0" smtClean="0"/>
              <a:t>You may need to work with wound advisors for patients with complex skin care needs to ensure all dressing needs are ordered</a:t>
            </a:r>
            <a:endParaRPr lang="en-US" dirty="0"/>
          </a:p>
        </p:txBody>
      </p:sp>
    </p:spTree>
    <p:extLst>
      <p:ext uri="{BB962C8B-B14F-4D97-AF65-F5344CB8AC3E}">
        <p14:creationId xmlns:p14="http://schemas.microsoft.com/office/powerpoint/2010/main" val="1967446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DME – Diabetic Supplies</a:t>
            </a:r>
            <a:endParaRPr lang="en-US" dirty="0"/>
          </a:p>
        </p:txBody>
      </p:sp>
      <p:sp>
        <p:nvSpPr>
          <p:cNvPr id="3" name="Content Placeholder 2"/>
          <p:cNvSpPr>
            <a:spLocks noGrp="1"/>
          </p:cNvSpPr>
          <p:nvPr>
            <p:ph idx="1"/>
          </p:nvPr>
        </p:nvSpPr>
        <p:spPr/>
        <p:txBody>
          <a:bodyPr>
            <a:normAutofit/>
          </a:bodyPr>
          <a:lstStyle/>
          <a:p>
            <a:r>
              <a:rPr lang="en-US" dirty="0" smtClean="0"/>
              <a:t>Be sure you are logged in to your appropriate hospital virtual department</a:t>
            </a:r>
          </a:p>
          <a:p>
            <a:r>
              <a:rPr lang="en-US" dirty="0" smtClean="0"/>
              <a:t>Search for the brand name of the product example:  </a:t>
            </a:r>
            <a:r>
              <a:rPr lang="en-US" dirty="0" err="1" smtClean="0"/>
              <a:t>Verio</a:t>
            </a:r>
            <a:endParaRPr lang="en-US" dirty="0" smtClean="0"/>
          </a:p>
          <a:p>
            <a:r>
              <a:rPr lang="en-US" dirty="0" smtClean="0"/>
              <a:t>When you search for a synonym you may receive the generic list and will need to search through for brand name products you want to order; any item with AKA in the name is dispensed as generic from the community pharmacy</a:t>
            </a:r>
          </a:p>
          <a:p>
            <a:r>
              <a:rPr lang="en-US" dirty="0" smtClean="0"/>
              <a:t>Be sure Dispense as Written is selected on your order</a:t>
            </a:r>
          </a:p>
        </p:txBody>
      </p:sp>
    </p:spTree>
    <p:extLst>
      <p:ext uri="{BB962C8B-B14F-4D97-AF65-F5344CB8AC3E}">
        <p14:creationId xmlns:p14="http://schemas.microsoft.com/office/powerpoint/2010/main" val="1399051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Orders</a:t>
            </a:r>
            <a:endParaRPr lang="en-US" dirty="0"/>
          </a:p>
        </p:txBody>
      </p:sp>
      <p:sp>
        <p:nvSpPr>
          <p:cNvPr id="3" name="Content Placeholder 2"/>
          <p:cNvSpPr>
            <a:spLocks noGrp="1"/>
          </p:cNvSpPr>
          <p:nvPr>
            <p:ph idx="1"/>
          </p:nvPr>
        </p:nvSpPr>
        <p:spPr/>
        <p:txBody>
          <a:bodyPr/>
          <a:lstStyle/>
          <a:p>
            <a:r>
              <a:rPr lang="en-US" dirty="0" smtClean="0"/>
              <a:t>When you are in the discharge navigator order section and are placing any follow up orders for tests or procedures they will appear on the AVS if placed while you are in the discharge navigator</a:t>
            </a:r>
          </a:p>
          <a:p>
            <a:r>
              <a:rPr lang="en-US" dirty="0" smtClean="0"/>
              <a:t>Actively using the discharge navigator gives these orders a phase of “Discharge Orders”  </a:t>
            </a:r>
          </a:p>
          <a:p>
            <a:r>
              <a:rPr lang="en-US" dirty="0" smtClean="0"/>
              <a:t>Search and add any additional orders for the patient to follow post hospitalization</a:t>
            </a:r>
            <a:endParaRPr lang="en-US" dirty="0"/>
          </a:p>
        </p:txBody>
      </p:sp>
    </p:spTree>
    <p:extLst>
      <p:ext uri="{BB962C8B-B14F-4D97-AF65-F5344CB8AC3E}">
        <p14:creationId xmlns:p14="http://schemas.microsoft.com/office/powerpoint/2010/main" val="2386943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deal with that computer and Epic</a:t>
            </a:r>
            <a:endParaRPr lang="en-US" dirty="0"/>
          </a:p>
        </p:txBody>
      </p:sp>
      <p:pic>
        <p:nvPicPr>
          <p:cNvPr id="4" name="Content Placeholder 3"/>
          <p:cNvPicPr>
            <a:picLocks noGrp="1" noChangeAspect="1"/>
          </p:cNvPicPr>
          <p:nvPr>
            <p:ph idx="1"/>
          </p:nvPr>
        </p:nvPicPr>
        <p:blipFill>
          <a:blip r:embed="rId2"/>
          <a:stretch>
            <a:fillRect/>
          </a:stretch>
        </p:blipFill>
        <p:spPr>
          <a:xfrm>
            <a:off x="585922" y="1956019"/>
            <a:ext cx="1749320" cy="3799523"/>
          </a:xfrm>
          <a:prstGeom prst="rect">
            <a:avLst/>
          </a:prstGeom>
        </p:spPr>
      </p:pic>
      <p:sp>
        <p:nvSpPr>
          <p:cNvPr id="5" name="Cloud Callout 4"/>
          <p:cNvSpPr/>
          <p:nvPr/>
        </p:nvSpPr>
        <p:spPr>
          <a:xfrm>
            <a:off x="4039263" y="1828800"/>
            <a:ext cx="6305384" cy="3387256"/>
          </a:xfrm>
          <a:prstGeom prst="cloudCallout">
            <a:avLst>
              <a:gd name="adj1" fmla="val -79398"/>
              <a:gd name="adj2" fmla="val -35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Why, why, why do I need to deal with this problem list?!</a:t>
            </a:r>
          </a:p>
        </p:txBody>
      </p:sp>
    </p:spTree>
    <p:extLst>
      <p:ext uri="{BB962C8B-B14F-4D97-AF65-F5344CB8AC3E}">
        <p14:creationId xmlns:p14="http://schemas.microsoft.com/office/powerpoint/2010/main" val="1556844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List</a:t>
            </a:r>
            <a:endParaRPr lang="en-US" dirty="0"/>
          </a:p>
        </p:txBody>
      </p:sp>
      <p:sp>
        <p:nvSpPr>
          <p:cNvPr id="3" name="Content Placeholder 2"/>
          <p:cNvSpPr>
            <a:spLocks noGrp="1"/>
          </p:cNvSpPr>
          <p:nvPr>
            <p:ph idx="1"/>
          </p:nvPr>
        </p:nvSpPr>
        <p:spPr/>
        <p:txBody>
          <a:bodyPr/>
          <a:lstStyle/>
          <a:p>
            <a:pPr lvl="0"/>
            <a:r>
              <a:rPr lang="en-US" dirty="0" smtClean="0"/>
              <a:t>The entries on the problem list are used to prompt diagnosis related items in the record</a:t>
            </a:r>
          </a:p>
          <a:p>
            <a:pPr lvl="0"/>
            <a:r>
              <a:rPr lang="en-US" dirty="0" smtClean="0"/>
              <a:t>Additionally the problem list follows the patient to our clinics and outpatient settings for continued care</a:t>
            </a:r>
          </a:p>
          <a:p>
            <a:pPr lvl="0"/>
            <a:r>
              <a:rPr lang="en-US" dirty="0" smtClean="0"/>
              <a:t>Ensure </a:t>
            </a:r>
            <a:r>
              <a:rPr lang="en-US" dirty="0"/>
              <a:t>all problems are reviewed and updated</a:t>
            </a:r>
          </a:p>
          <a:p>
            <a:pPr lvl="1"/>
            <a:r>
              <a:rPr lang="en-US" dirty="0"/>
              <a:t>Resolve problems that are no longer relevant</a:t>
            </a:r>
          </a:p>
          <a:p>
            <a:pPr lvl="1"/>
            <a:r>
              <a:rPr lang="en-US" dirty="0"/>
              <a:t>Update problems that are not resolved</a:t>
            </a:r>
          </a:p>
          <a:p>
            <a:pPr lvl="1"/>
            <a:r>
              <a:rPr lang="en-US" dirty="0"/>
              <a:t>Select Mark Reviewed </a:t>
            </a:r>
            <a:r>
              <a:rPr lang="en-US" dirty="0" smtClean="0"/>
              <a:t>button</a:t>
            </a:r>
          </a:p>
          <a:p>
            <a:r>
              <a:rPr lang="en-US" dirty="0"/>
              <a:t>The problem list is also used by the coders to ensure proper billing</a:t>
            </a:r>
          </a:p>
          <a:p>
            <a:endParaRPr lang="en-US" dirty="0"/>
          </a:p>
        </p:txBody>
      </p:sp>
    </p:spTree>
    <p:extLst>
      <p:ext uri="{BB962C8B-B14F-4D97-AF65-F5344CB8AC3E}">
        <p14:creationId xmlns:p14="http://schemas.microsoft.com/office/powerpoint/2010/main" val="1518915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Requirements per CHS Policy</a:t>
            </a:r>
            <a:endParaRPr lang="en-US" dirty="0"/>
          </a:p>
        </p:txBody>
      </p:sp>
      <p:sp>
        <p:nvSpPr>
          <p:cNvPr id="3" name="Content Placeholder 2"/>
          <p:cNvSpPr>
            <a:spLocks noGrp="1"/>
          </p:cNvSpPr>
          <p:nvPr>
            <p:ph idx="1"/>
          </p:nvPr>
        </p:nvSpPr>
        <p:spPr>
          <a:xfrm>
            <a:off x="838200" y="1377950"/>
            <a:ext cx="10515600" cy="4351338"/>
          </a:xfrm>
        </p:spPr>
        <p:txBody>
          <a:bodyPr>
            <a:normAutofit fontScale="92500" lnSpcReduction="20000"/>
          </a:bodyPr>
          <a:lstStyle/>
          <a:p>
            <a:r>
              <a:rPr lang="en-US" dirty="0" smtClean="0"/>
              <a:t>The provider order is necessary for a patient to be discharged from the hospital </a:t>
            </a:r>
          </a:p>
          <a:p>
            <a:r>
              <a:rPr lang="en-US" dirty="0" smtClean="0"/>
              <a:t>Medical Staff Responsibilities </a:t>
            </a:r>
          </a:p>
          <a:p>
            <a:pPr lvl="1"/>
            <a:r>
              <a:rPr lang="en-US" dirty="0" smtClean="0"/>
              <a:t>Instructions’ for patients being discharged to home can be given by a provider and will include</a:t>
            </a:r>
          </a:p>
          <a:p>
            <a:pPr lvl="2"/>
            <a:r>
              <a:rPr lang="en-US" dirty="0" smtClean="0"/>
              <a:t>Diet</a:t>
            </a:r>
          </a:p>
          <a:p>
            <a:pPr lvl="2"/>
            <a:r>
              <a:rPr lang="en-US" dirty="0" smtClean="0"/>
              <a:t>Activity</a:t>
            </a:r>
          </a:p>
          <a:p>
            <a:pPr lvl="2"/>
            <a:r>
              <a:rPr lang="en-US" dirty="0" smtClean="0"/>
              <a:t>Medication prescriptions</a:t>
            </a:r>
          </a:p>
          <a:p>
            <a:pPr lvl="2"/>
            <a:r>
              <a:rPr lang="en-US" dirty="0" smtClean="0"/>
              <a:t>Signs and symptoms to report to provider</a:t>
            </a:r>
          </a:p>
          <a:p>
            <a:pPr lvl="2"/>
            <a:r>
              <a:rPr lang="en-US" dirty="0" smtClean="0"/>
              <a:t>Follow-up appointment instructions</a:t>
            </a:r>
          </a:p>
          <a:p>
            <a:pPr lvl="2"/>
            <a:r>
              <a:rPr lang="en-US" dirty="0" smtClean="0"/>
              <a:t>Wound Care orders for patients with active wounds, pressure injury, lines or artificial airway</a:t>
            </a:r>
          </a:p>
          <a:p>
            <a:r>
              <a:rPr lang="en-US" dirty="0" smtClean="0"/>
              <a:t>Additional instructions If the patient is being discharged to another level of care (e.g. rehab, SNF etc.), a Discharge / Transfer summary or additional required forms should be completed (EMTALA, Ambulance Transfer, etc.)</a:t>
            </a:r>
            <a:endParaRPr lang="en-US" dirty="0"/>
          </a:p>
        </p:txBody>
      </p:sp>
    </p:spTree>
    <p:extLst>
      <p:ext uri="{BB962C8B-B14F-4D97-AF65-F5344CB8AC3E}">
        <p14:creationId xmlns:p14="http://schemas.microsoft.com/office/powerpoint/2010/main" val="2253031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deal with that computer and Epic</a:t>
            </a:r>
            <a:endParaRPr lang="en-US" dirty="0"/>
          </a:p>
        </p:txBody>
      </p:sp>
      <p:pic>
        <p:nvPicPr>
          <p:cNvPr id="4" name="Content Placeholder 3"/>
          <p:cNvPicPr>
            <a:picLocks noGrp="1" noChangeAspect="1"/>
          </p:cNvPicPr>
          <p:nvPr>
            <p:ph idx="1"/>
          </p:nvPr>
        </p:nvPicPr>
        <p:blipFill>
          <a:blip r:embed="rId2"/>
          <a:stretch>
            <a:fillRect/>
          </a:stretch>
        </p:blipFill>
        <p:spPr>
          <a:xfrm>
            <a:off x="585922" y="1956019"/>
            <a:ext cx="1749320" cy="3799523"/>
          </a:xfrm>
          <a:prstGeom prst="rect">
            <a:avLst/>
          </a:prstGeom>
        </p:spPr>
      </p:pic>
      <p:sp>
        <p:nvSpPr>
          <p:cNvPr id="5" name="Cloud Callout 4"/>
          <p:cNvSpPr/>
          <p:nvPr/>
        </p:nvSpPr>
        <p:spPr>
          <a:xfrm>
            <a:off x="4039263" y="1828800"/>
            <a:ext cx="6305384" cy="3387256"/>
          </a:xfrm>
          <a:prstGeom prst="cloudCallout">
            <a:avLst>
              <a:gd name="adj1" fmla="val -79398"/>
              <a:gd name="adj2" fmla="val -35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What is this Instruction section for?</a:t>
            </a:r>
          </a:p>
        </p:txBody>
      </p:sp>
    </p:spTree>
    <p:extLst>
      <p:ext uri="{BB962C8B-B14F-4D97-AF65-F5344CB8AC3E}">
        <p14:creationId xmlns:p14="http://schemas.microsoft.com/office/powerpoint/2010/main" val="2828716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for Post Hospitalization Care</a:t>
            </a:r>
            <a:endParaRPr lang="en-US" dirty="0"/>
          </a:p>
        </p:txBody>
      </p:sp>
      <p:sp>
        <p:nvSpPr>
          <p:cNvPr id="3" name="Content Placeholder 2"/>
          <p:cNvSpPr>
            <a:spLocks noGrp="1"/>
          </p:cNvSpPr>
          <p:nvPr>
            <p:ph idx="1"/>
          </p:nvPr>
        </p:nvSpPr>
        <p:spPr/>
        <p:txBody>
          <a:bodyPr/>
          <a:lstStyle/>
          <a:p>
            <a:pPr lvl="0"/>
            <a:r>
              <a:rPr lang="en-US" dirty="0"/>
              <a:t>Use the Instructions section to add any instructions that are </a:t>
            </a:r>
            <a:r>
              <a:rPr lang="en-US" dirty="0" smtClean="0"/>
              <a:t>needed</a:t>
            </a:r>
            <a:r>
              <a:rPr lang="en-US" dirty="0"/>
              <a:t> </a:t>
            </a:r>
            <a:r>
              <a:rPr lang="en-US" dirty="0" smtClean="0"/>
              <a:t>for post hospitalization care and management</a:t>
            </a:r>
          </a:p>
          <a:p>
            <a:pPr lvl="0"/>
            <a:r>
              <a:rPr lang="en-US" dirty="0" smtClean="0"/>
              <a:t>This </a:t>
            </a:r>
            <a:r>
              <a:rPr lang="en-US" dirty="0"/>
              <a:t>information will go to the AVS and the patient’s MyChart.</a:t>
            </a:r>
          </a:p>
          <a:p>
            <a:pPr lvl="1"/>
            <a:r>
              <a:rPr lang="en-US" dirty="0"/>
              <a:t>Select the green plus sign for suggested education </a:t>
            </a:r>
            <a:r>
              <a:rPr lang="en-US" dirty="0" smtClean="0"/>
              <a:t>topics that have standardized reference information and videos for the patient to watch, when adding videos the patient will receive a QR code to scan with their device to view videos</a:t>
            </a:r>
            <a:endParaRPr lang="en-US" dirty="0"/>
          </a:p>
          <a:p>
            <a:pPr lvl="1"/>
            <a:r>
              <a:rPr lang="en-US" dirty="0"/>
              <a:t>You can search for additional topics using the Clinical References hyperlink</a:t>
            </a:r>
          </a:p>
          <a:p>
            <a:pPr lvl="1"/>
            <a:r>
              <a:rPr lang="en-US" dirty="0"/>
              <a:t>Use the free text section for additional information</a:t>
            </a:r>
          </a:p>
          <a:p>
            <a:pPr lvl="2"/>
            <a:r>
              <a:rPr lang="en-US" dirty="0"/>
              <a:t>Can use a smart text/smart phrase here</a:t>
            </a:r>
          </a:p>
          <a:p>
            <a:pPr lvl="2"/>
            <a:r>
              <a:rPr lang="en-US" dirty="0"/>
              <a:t>Can free text and use Dragon here</a:t>
            </a:r>
          </a:p>
        </p:txBody>
      </p:sp>
      <p:pic>
        <p:nvPicPr>
          <p:cNvPr id="4" name="Picture 3"/>
          <p:cNvPicPr>
            <a:picLocks noChangeAspect="1"/>
          </p:cNvPicPr>
          <p:nvPr/>
        </p:nvPicPr>
        <p:blipFill>
          <a:blip r:embed="rId2"/>
          <a:stretch>
            <a:fillRect/>
          </a:stretch>
        </p:blipFill>
        <p:spPr>
          <a:xfrm>
            <a:off x="10453929" y="5364977"/>
            <a:ext cx="899871" cy="876797"/>
          </a:xfrm>
          <a:prstGeom prst="rect">
            <a:avLst/>
          </a:prstGeom>
        </p:spPr>
      </p:pic>
      <p:sp>
        <p:nvSpPr>
          <p:cNvPr id="5" name="TextBox 4"/>
          <p:cNvSpPr txBox="1"/>
          <p:nvPr/>
        </p:nvSpPr>
        <p:spPr>
          <a:xfrm>
            <a:off x="10002741" y="4985468"/>
            <a:ext cx="1892410" cy="369332"/>
          </a:xfrm>
          <a:prstGeom prst="rect">
            <a:avLst/>
          </a:prstGeom>
          <a:noFill/>
        </p:spPr>
        <p:txBody>
          <a:bodyPr wrap="square" rtlCol="0">
            <a:spAutoFit/>
          </a:bodyPr>
          <a:lstStyle/>
          <a:p>
            <a:r>
              <a:rPr lang="en-US" dirty="0" smtClean="0">
                <a:solidFill>
                  <a:schemeClr val="accent2"/>
                </a:solidFill>
              </a:rPr>
              <a:t>Scan QR to View</a:t>
            </a:r>
            <a:endParaRPr lang="en-US" dirty="0">
              <a:solidFill>
                <a:schemeClr val="accent2"/>
              </a:solidFill>
            </a:endParaRPr>
          </a:p>
        </p:txBody>
      </p:sp>
    </p:spTree>
    <p:extLst>
      <p:ext uri="{BB962C8B-B14F-4D97-AF65-F5344CB8AC3E}">
        <p14:creationId xmlns:p14="http://schemas.microsoft.com/office/powerpoint/2010/main" val="2019424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deal with that computer and Epic</a:t>
            </a:r>
            <a:endParaRPr lang="en-US" dirty="0"/>
          </a:p>
        </p:txBody>
      </p:sp>
      <p:pic>
        <p:nvPicPr>
          <p:cNvPr id="4" name="Content Placeholder 3"/>
          <p:cNvPicPr>
            <a:picLocks noGrp="1" noChangeAspect="1"/>
          </p:cNvPicPr>
          <p:nvPr>
            <p:ph idx="1"/>
          </p:nvPr>
        </p:nvPicPr>
        <p:blipFill>
          <a:blip r:embed="rId2"/>
          <a:stretch>
            <a:fillRect/>
          </a:stretch>
        </p:blipFill>
        <p:spPr>
          <a:xfrm>
            <a:off x="585922" y="1956019"/>
            <a:ext cx="1749320" cy="3799523"/>
          </a:xfrm>
          <a:prstGeom prst="rect">
            <a:avLst/>
          </a:prstGeom>
        </p:spPr>
      </p:pic>
      <p:sp>
        <p:nvSpPr>
          <p:cNvPr id="5" name="Cloud Callout 4"/>
          <p:cNvSpPr/>
          <p:nvPr/>
        </p:nvSpPr>
        <p:spPr>
          <a:xfrm>
            <a:off x="4039263" y="1828800"/>
            <a:ext cx="6305384" cy="3387256"/>
          </a:xfrm>
          <a:prstGeom prst="cloudCallout">
            <a:avLst>
              <a:gd name="adj1" fmla="val -79398"/>
              <a:gd name="adj2" fmla="val -35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Can I prepare a patient for discharge ahead of time?</a:t>
            </a:r>
          </a:p>
          <a:p>
            <a:pPr algn="ctr"/>
            <a:endParaRPr lang="en-US" sz="2400" dirty="0"/>
          </a:p>
          <a:p>
            <a:pPr algn="ctr"/>
            <a:r>
              <a:rPr lang="en-US" sz="2400" dirty="0" smtClean="0"/>
              <a:t>How do I do this in Epic?</a:t>
            </a:r>
          </a:p>
        </p:txBody>
      </p:sp>
    </p:spTree>
    <p:extLst>
      <p:ext uri="{BB962C8B-B14F-4D97-AF65-F5344CB8AC3E}">
        <p14:creationId xmlns:p14="http://schemas.microsoft.com/office/powerpoint/2010/main" val="887402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for Discharge – things to consider…</a:t>
            </a:r>
            <a:endParaRPr lang="en-US" dirty="0"/>
          </a:p>
        </p:txBody>
      </p:sp>
      <p:sp>
        <p:nvSpPr>
          <p:cNvPr id="3" name="Content Placeholder 2"/>
          <p:cNvSpPr>
            <a:spLocks noGrp="1"/>
          </p:cNvSpPr>
          <p:nvPr>
            <p:ph idx="1"/>
          </p:nvPr>
        </p:nvSpPr>
        <p:spPr/>
        <p:txBody>
          <a:bodyPr>
            <a:normAutofit lnSpcReduction="10000"/>
          </a:bodyPr>
          <a:lstStyle/>
          <a:p>
            <a:r>
              <a:rPr lang="en-US" dirty="0"/>
              <a:t>You </a:t>
            </a:r>
            <a:r>
              <a:rPr lang="en-US" b="1" i="1" dirty="0"/>
              <a:t>can</a:t>
            </a:r>
            <a:r>
              <a:rPr lang="en-US" dirty="0"/>
              <a:t> create your discharge order and perform medication reconciliation in advance of expected discharge date </a:t>
            </a:r>
            <a:r>
              <a:rPr lang="en-US" b="1" dirty="0"/>
              <a:t>up to 48 hours in advance.  </a:t>
            </a:r>
            <a:endParaRPr lang="en-US" b="1" dirty="0" smtClean="0"/>
          </a:p>
          <a:p>
            <a:r>
              <a:rPr lang="en-US" dirty="0" smtClean="0"/>
              <a:t>It </a:t>
            </a:r>
            <a:r>
              <a:rPr lang="en-US" dirty="0"/>
              <a:t>is advised that caution be used when doing this any subsequent medication orders would need to be addressed in </a:t>
            </a:r>
            <a:r>
              <a:rPr lang="en-US" b="1" i="1" dirty="0"/>
              <a:t>med rec on the fly</a:t>
            </a:r>
            <a:r>
              <a:rPr lang="en-US" dirty="0"/>
              <a:t>.  (Med Rec on the Fly document can be found on the Learning Home Dashboard.) </a:t>
            </a:r>
            <a:endParaRPr lang="en-US" dirty="0" smtClean="0"/>
          </a:p>
          <a:p>
            <a:r>
              <a:rPr lang="en-US" dirty="0" smtClean="0"/>
              <a:t>The </a:t>
            </a:r>
            <a:r>
              <a:rPr lang="en-US" dirty="0"/>
              <a:t>discharge order would be active and in place for all clinical staff.  Enter the expected future date/time of the discharge on the order.  </a:t>
            </a:r>
            <a:r>
              <a:rPr lang="en-US" b="1" dirty="0"/>
              <a:t>An active discharge order must be present to perform med rec on the fly</a:t>
            </a:r>
            <a:r>
              <a:rPr lang="en-US" dirty="0"/>
              <a:t>.</a:t>
            </a:r>
          </a:p>
        </p:txBody>
      </p:sp>
    </p:spTree>
    <p:extLst>
      <p:ext uri="{BB962C8B-B14F-4D97-AF65-F5344CB8AC3E}">
        <p14:creationId xmlns:p14="http://schemas.microsoft.com/office/powerpoint/2010/main" val="3159786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344" y="4528308"/>
            <a:ext cx="3031339" cy="7939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Preparation for Discharge – things to consider…Cont’d</a:t>
            </a:r>
            <a:r>
              <a:rPr lang="en-US" dirty="0" smtClean="0"/>
              <a:t>.</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None/>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can prepare discharge orders in advance of the discharge </a:t>
            </a:r>
            <a:r>
              <a:rPr kumimoji="0" lang="en-US" altLang="en-US"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without restriction as long as the orders are in a pended state</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medication reconciliation would not take place at this time.</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next provider entering the discharge navigator would see and be able to release the work already set up and would become the author of that work.   This is invoked by selecting Save Work – Complete Later </a:t>
            </a:r>
          </a:p>
          <a:p>
            <a:pPr marL="0" indent="0" eaLnBrk="0" fontAlgn="base" hangingPunct="0">
              <a:lnSpc>
                <a:spcPct val="100000"/>
              </a:lnSpc>
              <a:spcBef>
                <a:spcPct val="0"/>
              </a:spcBef>
              <a:spcAft>
                <a:spcPct val="0"/>
              </a:spcAft>
              <a:buNone/>
            </a:pPr>
            <a:r>
              <a:rPr lang="en-US" sz="2400" dirty="0">
                <a:solidFill>
                  <a:srgbClr val="FF0000"/>
                </a:solidFill>
              </a:rPr>
              <a:t>Any </a:t>
            </a:r>
            <a:r>
              <a:rPr lang="en-US" sz="2400" dirty="0" smtClean="0">
                <a:solidFill>
                  <a:srgbClr val="FF0000"/>
                </a:solidFill>
              </a:rPr>
              <a:t>authorized provider </a:t>
            </a:r>
            <a:r>
              <a:rPr lang="en-US" sz="2400" dirty="0">
                <a:solidFill>
                  <a:srgbClr val="FF0000"/>
                </a:solidFill>
              </a:rPr>
              <a:t>can review and release your pended discharge orders.</a:t>
            </a:r>
          </a:p>
          <a:p>
            <a:pPr marL="0" lvl="0" indent="0" eaLnBrk="0" fontAlgn="base" hangingPunct="0">
              <a:lnSpc>
                <a:spcPct val="100000"/>
              </a:lnSpc>
              <a:spcBef>
                <a:spcPct val="0"/>
              </a:spcBef>
              <a:spcAft>
                <a:spcPct val="0"/>
              </a:spcAft>
              <a:buNone/>
            </a:pPr>
            <a:endParaRPr kumimoji="0" lang="en-US" altLang="en-US" sz="1600" b="0" i="0" u="none" strike="noStrike" cap="none" normalizeH="0" baseline="0" dirty="0" smtClean="0">
              <a:ln>
                <a:noFill/>
              </a:ln>
              <a:solidFill>
                <a:schemeClr val="tx1"/>
              </a:solidFill>
              <a:effectLst/>
            </a:endParaRPr>
          </a:p>
          <a:p>
            <a:pPr marL="0" lvl="0" indent="0" eaLnBrk="0" fontAlgn="base" hangingPunct="0">
              <a:lnSpc>
                <a:spcPct val="100000"/>
              </a:lnSpc>
              <a:spcBef>
                <a:spcPct val="0"/>
              </a:spcBef>
              <a:spcAft>
                <a:spcPct val="0"/>
              </a:spcAft>
              <a:buNone/>
            </a:pPr>
            <a:endParaRPr kumimoji="0" lang="en-US" altLang="en-US" sz="44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909762" y="5154186"/>
            <a:ext cx="99525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Future outpatient orders can be placed early on the Manage orders activity, reconciliation should not be done early as that sends information out to the community pharmacy</a:t>
            </a:r>
            <a:r>
              <a:rPr kumimoji="0" lang="en-US" altLang="en-US"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soon as it is completed.</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192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Summary</a:t>
            </a:r>
            <a:endParaRPr lang="en-US" dirty="0"/>
          </a:p>
        </p:txBody>
      </p:sp>
      <p:sp>
        <p:nvSpPr>
          <p:cNvPr id="3" name="Content Placeholder 2"/>
          <p:cNvSpPr>
            <a:spLocks noGrp="1"/>
          </p:cNvSpPr>
          <p:nvPr>
            <p:ph idx="1"/>
          </p:nvPr>
        </p:nvSpPr>
        <p:spPr/>
        <p:txBody>
          <a:bodyPr>
            <a:normAutofit lnSpcReduction="10000"/>
          </a:bodyPr>
          <a:lstStyle/>
          <a:p>
            <a:r>
              <a:rPr lang="en-US" dirty="0"/>
              <a:t>The discharge summary can be initiated by Provider A.  </a:t>
            </a:r>
            <a:endParaRPr lang="en-US" dirty="0" smtClean="0"/>
          </a:p>
          <a:p>
            <a:r>
              <a:rPr lang="en-US" dirty="0"/>
              <a:t>The provider creating the discharge summary selects </a:t>
            </a:r>
            <a:r>
              <a:rPr lang="en-US" b="1" dirty="0"/>
              <a:t>Share</a:t>
            </a:r>
            <a:r>
              <a:rPr lang="en-US" dirty="0"/>
              <a:t> on the bottom of the note</a:t>
            </a:r>
            <a:r>
              <a:rPr lang="en-US" dirty="0" smtClean="0"/>
              <a:t>.</a:t>
            </a:r>
          </a:p>
          <a:p>
            <a:r>
              <a:rPr lang="en-US" dirty="0" smtClean="0"/>
              <a:t>On </a:t>
            </a:r>
            <a:r>
              <a:rPr lang="en-US" dirty="0"/>
              <a:t>the day of discharge Provider B can edit the discharge summary and becomes the </a:t>
            </a:r>
            <a:r>
              <a:rPr lang="en-US" b="1" i="1" dirty="0"/>
              <a:t>owning author </a:t>
            </a:r>
            <a:r>
              <a:rPr lang="en-US" dirty="0"/>
              <a:t>of the discharge summary.   </a:t>
            </a:r>
            <a:endParaRPr lang="en-US" dirty="0" smtClean="0"/>
          </a:p>
          <a:p>
            <a:r>
              <a:rPr lang="en-US" dirty="0" smtClean="0"/>
              <a:t>The </a:t>
            </a:r>
            <a:r>
              <a:rPr lang="en-US" dirty="0"/>
              <a:t>provider creating the discharge summary selects </a:t>
            </a:r>
            <a:r>
              <a:rPr lang="en-US" b="1" dirty="0"/>
              <a:t>Share</a:t>
            </a:r>
            <a:r>
              <a:rPr lang="en-US" dirty="0"/>
              <a:t> on the bottom of the note</a:t>
            </a:r>
            <a:r>
              <a:rPr lang="en-US" dirty="0" smtClean="0"/>
              <a:t>.</a:t>
            </a:r>
          </a:p>
          <a:p>
            <a:r>
              <a:rPr lang="en-US" dirty="0" smtClean="0"/>
              <a:t>Best Practice is to use the CHS Discharge Note Template</a:t>
            </a:r>
          </a:p>
          <a:p>
            <a:pPr lvl="1"/>
            <a:r>
              <a:rPr lang="en-US" dirty="0" smtClean="0"/>
              <a:t>Pulls in discharge orders placed on the patient</a:t>
            </a:r>
          </a:p>
          <a:p>
            <a:pPr lvl="1"/>
            <a:r>
              <a:rPr lang="en-US" dirty="0" smtClean="0"/>
              <a:t>Pulls in other patient specific information into the note</a:t>
            </a:r>
            <a:endParaRPr lang="en-US" dirty="0"/>
          </a:p>
        </p:txBody>
      </p:sp>
    </p:spTree>
    <p:extLst>
      <p:ext uri="{BB962C8B-B14F-4D97-AF65-F5344CB8AC3E}">
        <p14:creationId xmlns:p14="http://schemas.microsoft.com/office/powerpoint/2010/main" val="1137290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deal with that computer and Epic</a:t>
            </a:r>
            <a:endParaRPr lang="en-US" dirty="0"/>
          </a:p>
        </p:txBody>
      </p:sp>
      <p:pic>
        <p:nvPicPr>
          <p:cNvPr id="4" name="Content Placeholder 3"/>
          <p:cNvPicPr>
            <a:picLocks noGrp="1" noChangeAspect="1"/>
          </p:cNvPicPr>
          <p:nvPr>
            <p:ph idx="1"/>
          </p:nvPr>
        </p:nvPicPr>
        <p:blipFill>
          <a:blip r:embed="rId2"/>
          <a:stretch>
            <a:fillRect/>
          </a:stretch>
        </p:blipFill>
        <p:spPr>
          <a:xfrm>
            <a:off x="585922" y="1956019"/>
            <a:ext cx="1749320" cy="3799523"/>
          </a:xfrm>
          <a:prstGeom prst="rect">
            <a:avLst/>
          </a:prstGeom>
        </p:spPr>
      </p:pic>
      <p:sp>
        <p:nvSpPr>
          <p:cNvPr id="5" name="Cloud Callout 4"/>
          <p:cNvSpPr/>
          <p:nvPr/>
        </p:nvSpPr>
        <p:spPr>
          <a:xfrm>
            <a:off x="4039263" y="1828800"/>
            <a:ext cx="6305384" cy="3387256"/>
          </a:xfrm>
          <a:prstGeom prst="cloudCallout">
            <a:avLst>
              <a:gd name="adj1" fmla="val -79398"/>
              <a:gd name="adj2" fmla="val -35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What is an AVS?</a:t>
            </a:r>
          </a:p>
          <a:p>
            <a:pPr algn="ctr"/>
            <a:endParaRPr lang="en-US" sz="2400" dirty="0" smtClean="0"/>
          </a:p>
          <a:p>
            <a:pPr algn="ctr"/>
            <a:r>
              <a:rPr lang="en-US" sz="2400" dirty="0" smtClean="0"/>
              <a:t>How do I know that the discharge orders are reflected appropriately in the chart and are available for the patient?</a:t>
            </a:r>
          </a:p>
        </p:txBody>
      </p:sp>
    </p:spTree>
    <p:extLst>
      <p:ext uri="{BB962C8B-B14F-4D97-AF65-F5344CB8AC3E}">
        <p14:creationId xmlns:p14="http://schemas.microsoft.com/office/powerpoint/2010/main" val="1700589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Discharge Orders</a:t>
            </a:r>
            <a:endParaRPr lang="en-US" dirty="0"/>
          </a:p>
        </p:txBody>
      </p:sp>
      <p:sp>
        <p:nvSpPr>
          <p:cNvPr id="3" name="Content Placeholder 2"/>
          <p:cNvSpPr>
            <a:spLocks noGrp="1"/>
          </p:cNvSpPr>
          <p:nvPr>
            <p:ph idx="1"/>
          </p:nvPr>
        </p:nvSpPr>
        <p:spPr>
          <a:xfrm>
            <a:off x="838200" y="1529533"/>
            <a:ext cx="10515600" cy="4351338"/>
          </a:xfrm>
        </p:spPr>
        <p:txBody>
          <a:bodyPr>
            <a:normAutofit fontScale="92500" lnSpcReduction="20000"/>
          </a:bodyPr>
          <a:lstStyle/>
          <a:p>
            <a:r>
              <a:rPr lang="en-US" dirty="0" smtClean="0"/>
              <a:t>An AVS is the After Visit Summary provided to the patient on paper and in MyChart telling them how to care for themselves after discharge</a:t>
            </a:r>
          </a:p>
          <a:p>
            <a:r>
              <a:rPr lang="en-US" dirty="0" smtClean="0"/>
              <a:t>Click on the AVS button to preview the information being sent to the patient</a:t>
            </a:r>
          </a:p>
          <a:p>
            <a:r>
              <a:rPr lang="en-US" dirty="0" smtClean="0"/>
              <a:t>The AVS generated is specific to the patient type (medical, surgical, outpatient…)</a:t>
            </a:r>
          </a:p>
          <a:p>
            <a:r>
              <a:rPr lang="en-US" dirty="0" smtClean="0"/>
              <a:t>The RN will review all this information with the patient, family and/or caregiver and ensure all understand the information</a:t>
            </a:r>
          </a:p>
          <a:p>
            <a:r>
              <a:rPr lang="en-US" dirty="0" smtClean="0"/>
              <a:t>The information on the final AVS is sent to MyChart for the patient to have access to at any time from their personal device</a:t>
            </a:r>
          </a:p>
          <a:p>
            <a:r>
              <a:rPr lang="en-US" dirty="0" smtClean="0"/>
              <a:t>All downstream systems will have access to the information they need</a:t>
            </a:r>
          </a:p>
          <a:p>
            <a:r>
              <a:rPr lang="en-US" dirty="0" smtClean="0"/>
              <a:t>You can also review the Order History using the filter for Discharge Orders</a:t>
            </a:r>
            <a:endParaRPr lang="en-US" dirty="0"/>
          </a:p>
        </p:txBody>
      </p:sp>
    </p:spTree>
    <p:extLst>
      <p:ext uri="{BB962C8B-B14F-4D97-AF65-F5344CB8AC3E}">
        <p14:creationId xmlns:p14="http://schemas.microsoft.com/office/powerpoint/2010/main" val="1637793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done!  On to the next patient!</a:t>
            </a:r>
            <a:endParaRPr lang="en-US" dirty="0"/>
          </a:p>
        </p:txBody>
      </p:sp>
      <p:pic>
        <p:nvPicPr>
          <p:cNvPr id="4" name="Content Placeholder 3"/>
          <p:cNvPicPr>
            <a:picLocks noGrp="1" noChangeAspect="1"/>
          </p:cNvPicPr>
          <p:nvPr>
            <p:ph idx="1"/>
          </p:nvPr>
        </p:nvPicPr>
        <p:blipFill>
          <a:blip r:embed="rId2"/>
          <a:stretch>
            <a:fillRect/>
          </a:stretch>
        </p:blipFill>
        <p:spPr>
          <a:xfrm>
            <a:off x="4346680" y="1789042"/>
            <a:ext cx="1749320" cy="3799523"/>
          </a:xfrm>
          <a:prstGeom prst="rect">
            <a:avLst/>
          </a:prstGeom>
        </p:spPr>
      </p:pic>
    </p:spTree>
    <p:extLst>
      <p:ext uri="{BB962C8B-B14F-4D97-AF65-F5344CB8AC3E}">
        <p14:creationId xmlns:p14="http://schemas.microsoft.com/office/powerpoint/2010/main" val="4025088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deal with that computer and Epic</a:t>
            </a:r>
            <a:endParaRPr lang="en-US" dirty="0"/>
          </a:p>
        </p:txBody>
      </p:sp>
      <p:pic>
        <p:nvPicPr>
          <p:cNvPr id="4" name="Content Placeholder 3"/>
          <p:cNvPicPr>
            <a:picLocks noGrp="1" noChangeAspect="1"/>
          </p:cNvPicPr>
          <p:nvPr>
            <p:ph idx="1"/>
          </p:nvPr>
        </p:nvPicPr>
        <p:blipFill>
          <a:blip r:embed="rId2"/>
          <a:stretch>
            <a:fillRect/>
          </a:stretch>
        </p:blipFill>
        <p:spPr>
          <a:xfrm>
            <a:off x="585922" y="1956019"/>
            <a:ext cx="1749320" cy="3799523"/>
          </a:xfrm>
          <a:prstGeom prst="rect">
            <a:avLst/>
          </a:prstGeom>
        </p:spPr>
      </p:pic>
      <p:sp>
        <p:nvSpPr>
          <p:cNvPr id="5" name="Cloud Callout 4"/>
          <p:cNvSpPr/>
          <p:nvPr/>
        </p:nvSpPr>
        <p:spPr>
          <a:xfrm>
            <a:off x="4039263" y="1828800"/>
            <a:ext cx="6305384" cy="3387256"/>
          </a:xfrm>
          <a:prstGeom prst="cloudCallout">
            <a:avLst>
              <a:gd name="adj1" fmla="val -79398"/>
              <a:gd name="adj2" fmla="val -35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 need to place all my discharge orders and make sure my patient can take care of </a:t>
            </a:r>
            <a:r>
              <a:rPr lang="en-US" sz="2400" dirty="0" err="1" smtClean="0"/>
              <a:t>themself</a:t>
            </a:r>
            <a:r>
              <a:rPr lang="en-US" sz="2400" dirty="0" smtClean="0"/>
              <a:t> at home.</a:t>
            </a:r>
          </a:p>
          <a:p>
            <a:pPr algn="ctr"/>
            <a:endParaRPr lang="en-US" sz="2400" dirty="0"/>
          </a:p>
          <a:p>
            <a:pPr algn="ctr"/>
            <a:r>
              <a:rPr lang="en-US" sz="2400" dirty="0" smtClean="0"/>
              <a:t>How do I do this in Epic?</a:t>
            </a:r>
          </a:p>
        </p:txBody>
      </p:sp>
    </p:spTree>
    <p:extLst>
      <p:ext uri="{BB962C8B-B14F-4D97-AF65-F5344CB8AC3E}">
        <p14:creationId xmlns:p14="http://schemas.microsoft.com/office/powerpoint/2010/main" val="3623036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a:xfrm>
            <a:off x="838200" y="1690688"/>
            <a:ext cx="10515600" cy="4351338"/>
          </a:xfrm>
        </p:spPr>
        <p:txBody>
          <a:bodyPr>
            <a:normAutofit lnSpcReduction="10000"/>
          </a:bodyPr>
          <a:lstStyle/>
          <a:p>
            <a:pPr marL="0" indent="0">
              <a:buNone/>
            </a:pPr>
            <a:r>
              <a:rPr lang="en-US" dirty="0" smtClean="0"/>
              <a:t>Patient has been determined clinically ready for discharge</a:t>
            </a:r>
          </a:p>
          <a:p>
            <a:r>
              <a:rPr lang="en-US" dirty="0" smtClean="0">
                <a:hlinkClick r:id="rId2" action="ppaction://hlinksldjump"/>
              </a:rPr>
              <a:t>Using the Discharge Navigator</a:t>
            </a:r>
            <a:r>
              <a:rPr lang="en-US" dirty="0" smtClean="0"/>
              <a:t> </a:t>
            </a:r>
          </a:p>
          <a:p>
            <a:r>
              <a:rPr lang="en-US" dirty="0" smtClean="0">
                <a:hlinkClick r:id="rId3" action="ppaction://hlinksldjump"/>
              </a:rPr>
              <a:t>Entering the Discharge Orders</a:t>
            </a:r>
            <a:r>
              <a:rPr lang="en-US" dirty="0" smtClean="0"/>
              <a:t> </a:t>
            </a:r>
          </a:p>
          <a:p>
            <a:r>
              <a:rPr lang="en-US" dirty="0">
                <a:hlinkClick r:id="rId4" action="ppaction://hlinksldjump"/>
              </a:rPr>
              <a:t>Searching DME for diabetic patients</a:t>
            </a:r>
            <a:r>
              <a:rPr lang="en-US" dirty="0"/>
              <a:t> </a:t>
            </a:r>
            <a:endParaRPr lang="en-US" dirty="0" smtClean="0"/>
          </a:p>
          <a:p>
            <a:r>
              <a:rPr lang="en-US" dirty="0" smtClean="0">
                <a:hlinkClick r:id="rId5" action="ppaction://hlinksldjump"/>
              </a:rPr>
              <a:t>Problem List</a:t>
            </a:r>
            <a:r>
              <a:rPr lang="en-US" dirty="0" smtClean="0"/>
              <a:t> </a:t>
            </a:r>
          </a:p>
          <a:p>
            <a:r>
              <a:rPr lang="en-US" dirty="0" smtClean="0">
                <a:hlinkClick r:id="rId6" action="ppaction://hlinksldjump"/>
              </a:rPr>
              <a:t>Adding Instructions for post hospitalization care</a:t>
            </a:r>
            <a:r>
              <a:rPr lang="en-US" dirty="0" smtClean="0"/>
              <a:t> </a:t>
            </a:r>
          </a:p>
          <a:p>
            <a:r>
              <a:rPr lang="en-US" dirty="0" smtClean="0">
                <a:hlinkClick r:id="rId4" action="ppaction://hlinksldjump"/>
              </a:rPr>
              <a:t>Creating a pending discharge</a:t>
            </a:r>
            <a:r>
              <a:rPr lang="en-US" dirty="0" smtClean="0"/>
              <a:t> </a:t>
            </a:r>
          </a:p>
          <a:p>
            <a:r>
              <a:rPr lang="en-US" dirty="0" smtClean="0">
                <a:hlinkClick r:id="rId7" action="ppaction://hlinksldjump"/>
              </a:rPr>
              <a:t>Adding a discharge summary</a:t>
            </a:r>
            <a:r>
              <a:rPr lang="en-US" dirty="0" smtClean="0"/>
              <a:t> </a:t>
            </a:r>
          </a:p>
          <a:p>
            <a:r>
              <a:rPr lang="en-US" dirty="0" smtClean="0">
                <a:hlinkClick r:id="rId8" action="ppaction://hlinksldjump"/>
              </a:rPr>
              <a:t>Reviewing and validating all orders and information</a:t>
            </a:r>
            <a:endParaRPr lang="en-US" dirty="0" smtClean="0"/>
          </a:p>
          <a:p>
            <a:endParaRPr lang="en-US" dirty="0"/>
          </a:p>
        </p:txBody>
      </p:sp>
    </p:spTree>
    <p:extLst>
      <p:ext uri="{BB962C8B-B14F-4D97-AF65-F5344CB8AC3E}">
        <p14:creationId xmlns:p14="http://schemas.microsoft.com/office/powerpoint/2010/main" val="1527386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Navigator</a:t>
            </a:r>
            <a:endParaRPr lang="en-US" dirty="0"/>
          </a:p>
        </p:txBody>
      </p:sp>
      <p:sp>
        <p:nvSpPr>
          <p:cNvPr id="3" name="Content Placeholder 2"/>
          <p:cNvSpPr>
            <a:spLocks noGrp="1"/>
          </p:cNvSpPr>
          <p:nvPr>
            <p:ph idx="1"/>
          </p:nvPr>
        </p:nvSpPr>
        <p:spPr>
          <a:xfrm>
            <a:off x="838200" y="1451914"/>
            <a:ext cx="10515600" cy="4351338"/>
          </a:xfrm>
        </p:spPr>
        <p:txBody>
          <a:bodyPr>
            <a:noAutofit/>
          </a:bodyPr>
          <a:lstStyle/>
          <a:p>
            <a:pPr marL="0" lvl="0" indent="0" eaLnBrk="0" fontAlgn="base" hangingPunct="0">
              <a:lnSpc>
                <a:spcPct val="100000"/>
              </a:lnSpc>
              <a:spcBef>
                <a:spcPct val="0"/>
              </a:spcBef>
              <a:spcAft>
                <a:spcPct val="0"/>
              </a:spcAft>
              <a:buNone/>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 the Discharge Navigator appropriate for the discharge</a:t>
            </a:r>
            <a:endParaRPr kumimoji="0" lang="en-US" altLang="en-US" sz="1400" b="0" i="0" u="none" strike="noStrike" cap="none" normalizeH="0" baseline="0" dirty="0" smtClean="0">
              <a:ln>
                <a:noFill/>
              </a:ln>
              <a:solidFill>
                <a:schemeClr val="tx1"/>
              </a:solidFill>
              <a:effectLst/>
            </a:endParaRPr>
          </a:p>
          <a:p>
            <a:pPr marL="457200" lvl="1" indent="0" eaLnBrk="0" fontAlgn="base" hangingPunct="0">
              <a:lnSpc>
                <a:spcPct val="100000"/>
              </a:lnSpc>
              <a:spcBef>
                <a:spcPct val="0"/>
              </a:spcBef>
              <a:spcAft>
                <a:spcPct val="0"/>
              </a:spcAft>
              <a:buNone/>
            </a:pPr>
            <a:r>
              <a:rPr kumimoji="0" lang="en-US" altLang="en-US"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Discharge tab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is for most discharges and the focus of this presentation</a:t>
            </a:r>
            <a:endParaRPr kumimoji="0" lang="en-US" altLang="en-US" sz="1400" b="0" i="0" u="none" strike="noStrike" cap="none" normalizeH="0" baseline="0" dirty="0" smtClean="0">
              <a:ln>
                <a:noFill/>
              </a:ln>
              <a:solidFill>
                <a:schemeClr val="tx1"/>
              </a:solidFill>
              <a:effectLst/>
            </a:endParaRPr>
          </a:p>
          <a:p>
            <a:pPr marL="457200" lvl="1" indent="0" eaLnBrk="0" fontAlgn="base" hangingPunct="0">
              <a:lnSpc>
                <a:spcPct val="100000"/>
              </a:lnSpc>
              <a:spcBef>
                <a:spcPct val="0"/>
              </a:spcBef>
              <a:spcAft>
                <a:spcPct val="0"/>
              </a:spcAft>
              <a:buNone/>
            </a:pPr>
            <a:r>
              <a:rPr kumimoji="0" lang="en-US" altLang="en-US"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Discharge/Readmit tab is for patients going to another CHS Facility</a:t>
            </a:r>
            <a:endParaRPr kumimoji="0" lang="en-US" altLang="en-US" sz="1400" b="0" i="0" u="none" strike="noStrike" cap="none" normalizeH="0" baseline="0" dirty="0" smtClean="0">
              <a:ln>
                <a:noFill/>
              </a:ln>
              <a:solidFill>
                <a:schemeClr val="tx1"/>
              </a:solidFill>
              <a:effectLst/>
            </a:endParaRPr>
          </a:p>
          <a:p>
            <a:pPr marL="914400" lvl="2" indent="0" eaLnBrk="0" fontAlgn="base" hangingPunct="0">
              <a:lnSpc>
                <a:spcPct val="100000"/>
              </a:lnSpc>
              <a:spcBef>
                <a:spcPct val="0"/>
              </a:spcBef>
              <a:spcAft>
                <a:spcPct val="0"/>
              </a:spcAft>
              <a:buFontTx/>
              <a:buAutoNum type="alphaLcPeriod"/>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a:t>
            </a:r>
            <a:r>
              <a:rPr kumimoji="0" lang="en-US" altLang="en-US" sz="2400"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a patient is being discharged to another CHS facility (like transfer for specialty service or MRU) Epic is looking for reconciliation to be done here and staff will not be able to print AVS until completed. If you believe this is in error, confirm disposition on the discharge order</a:t>
            </a:r>
            <a:endParaRPr kumimoji="0" lang="en-US" altLang="en-US" sz="1400" b="0" i="0" u="none" strike="noStrike" cap="none" normalizeH="0" baseline="0" dirty="0" smtClean="0">
              <a:ln>
                <a:noFill/>
              </a:ln>
              <a:solidFill>
                <a:schemeClr val="tx1"/>
              </a:solidFill>
              <a:effectLst/>
            </a:endParaRPr>
          </a:p>
          <a:p>
            <a:pPr marL="457200" lvl="1" indent="0" eaLnBrk="0" fontAlgn="base" hangingPunct="0">
              <a:lnSpc>
                <a:spcPct val="100000"/>
              </a:lnSpc>
              <a:spcBef>
                <a:spcPct val="0"/>
              </a:spcBef>
              <a:spcAft>
                <a:spcPct val="0"/>
              </a:spcAft>
              <a:buNone/>
            </a:pPr>
            <a:r>
              <a:rPr kumimoji="0" lang="en-US" altLang="en-US"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Discharge Deceased tab is for expired patients </a:t>
            </a:r>
            <a:endParaRPr kumimoji="0" lang="en-US" altLang="en-US" sz="1400" b="0" i="0" u="none" strike="noStrike" cap="none" normalizeH="0" baseline="0" dirty="0" smtClean="0">
              <a:ln>
                <a:noFill/>
              </a:ln>
              <a:solidFill>
                <a:schemeClr val="tx1"/>
              </a:solidFill>
              <a:effectLst/>
            </a:endParaRPr>
          </a:p>
          <a:p>
            <a:pPr marL="914400" lvl="2" indent="0" eaLnBrk="0" fontAlgn="base" hangingPunct="0">
              <a:lnSpc>
                <a:spcPct val="100000"/>
              </a:lnSpc>
              <a:spcBef>
                <a:spcPct val="0"/>
              </a:spcBef>
              <a:spcAft>
                <a:spcPct val="0"/>
              </a:spcAft>
              <a:buFontTx/>
              <a:buAutoNum type="alphaLcPeriod"/>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key for this is the death date and time</a:t>
            </a:r>
            <a:endParaRPr kumimoji="0" lang="en-US" altLang="en-US" sz="1400" b="0" i="0" u="none" strike="noStrike" cap="none" normalizeH="0" baseline="0" dirty="0" smtClean="0">
              <a:ln>
                <a:noFill/>
              </a:ln>
              <a:solidFill>
                <a:schemeClr val="tx1"/>
              </a:solidFill>
              <a:effectLst/>
            </a:endParaRPr>
          </a:p>
          <a:p>
            <a:pPr marL="914400" lvl="2" indent="0" eaLnBrk="0" fontAlgn="base" hangingPunct="0">
              <a:lnSpc>
                <a:spcPct val="100000"/>
              </a:lnSpc>
              <a:spcBef>
                <a:spcPct val="0"/>
              </a:spcBef>
              <a:spcAft>
                <a:spcPct val="0"/>
              </a:spcAft>
              <a:buFontTx/>
              <a:buAutoNum type="alphaLcPeriod"/>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Review and update the Death of a Patient section </a:t>
            </a:r>
            <a:endParaRPr kumimoji="0" lang="en-US" altLang="en-US" sz="1400" b="0" i="0" u="none" strike="noStrike" cap="none" normalizeH="0" baseline="0" dirty="0" smtClean="0">
              <a:ln>
                <a:noFill/>
              </a:ln>
              <a:solidFill>
                <a:schemeClr val="tx1"/>
              </a:solidFill>
              <a:effectLst/>
            </a:endParaRPr>
          </a:p>
          <a:p>
            <a:pPr marL="914400" lvl="2" indent="0" eaLnBrk="0" fontAlgn="base" hangingPunct="0">
              <a:lnSpc>
                <a:spcPct val="100000"/>
              </a:lnSpc>
              <a:spcBef>
                <a:spcPct val="0"/>
              </a:spcBef>
              <a:spcAft>
                <a:spcPct val="0"/>
              </a:spcAft>
              <a:buFontTx/>
              <a:buAutoNum type="alphaLcPeriod"/>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discharge order is needed</a:t>
            </a:r>
            <a:endParaRPr kumimoji="0" lang="en-US" altLang="en-US" sz="1400" b="0" i="0" u="none" strike="noStrike" cap="none" normalizeH="0" baseline="0" dirty="0" smtClean="0">
              <a:ln>
                <a:noFill/>
              </a:ln>
              <a:solidFill>
                <a:schemeClr val="tx1"/>
              </a:solidFill>
              <a:effectLst/>
            </a:endParaRPr>
          </a:p>
          <a:p>
            <a:pPr marL="914400" lvl="2" indent="0" eaLnBrk="0" fontAlgn="base" hangingPunct="0">
              <a:lnSpc>
                <a:spcPct val="100000"/>
              </a:lnSpc>
              <a:spcBef>
                <a:spcPct val="0"/>
              </a:spcBef>
              <a:spcAft>
                <a:spcPct val="0"/>
              </a:spcAft>
              <a:buFontTx/>
              <a:buAutoNum type="alphaLcPeriod"/>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Medication reconciliation is not required</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2876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Navigator</a:t>
            </a:r>
            <a:endParaRPr lang="en-US" dirty="0"/>
          </a:p>
        </p:txBody>
      </p:sp>
      <p:sp>
        <p:nvSpPr>
          <p:cNvPr id="3" name="Content Placeholder 2"/>
          <p:cNvSpPr>
            <a:spLocks noGrp="1"/>
          </p:cNvSpPr>
          <p:nvPr>
            <p:ph idx="1"/>
          </p:nvPr>
        </p:nvSpPr>
        <p:spPr/>
        <p:txBody>
          <a:bodyPr/>
          <a:lstStyle/>
          <a:p>
            <a:pPr lvl="0"/>
            <a:r>
              <a:rPr lang="en-US" dirty="0" smtClean="0"/>
              <a:t>Use </a:t>
            </a:r>
            <a:r>
              <a:rPr lang="en-US" dirty="0"/>
              <a:t>the index of the Navigator and </a:t>
            </a:r>
            <a:r>
              <a:rPr lang="en-US" b="1" dirty="0"/>
              <a:t>review/complete</a:t>
            </a:r>
            <a:r>
              <a:rPr lang="en-US" dirty="0"/>
              <a:t> each </a:t>
            </a:r>
            <a:r>
              <a:rPr lang="en-US" dirty="0" smtClean="0"/>
              <a:t>section </a:t>
            </a:r>
            <a:endParaRPr lang="en-US" dirty="0"/>
          </a:p>
          <a:p>
            <a:pPr lvl="0"/>
            <a:r>
              <a:rPr lang="en-US" dirty="0"/>
              <a:t>Ensure all orders are cosigned – the admission order </a:t>
            </a:r>
            <a:r>
              <a:rPr lang="en-US" b="1" i="1" dirty="0"/>
              <a:t>must be</a:t>
            </a:r>
            <a:r>
              <a:rPr lang="en-US" b="1" dirty="0"/>
              <a:t> </a:t>
            </a:r>
            <a:r>
              <a:rPr lang="en-US" dirty="0"/>
              <a:t>cosigned </a:t>
            </a:r>
            <a:r>
              <a:rPr lang="en-US" b="1" i="1" dirty="0"/>
              <a:t>by a Physician</a:t>
            </a:r>
            <a:r>
              <a:rPr lang="en-US" b="1" dirty="0"/>
              <a:t> </a:t>
            </a:r>
            <a:r>
              <a:rPr lang="en-US" dirty="0"/>
              <a:t>before a discharge order can be placed.  </a:t>
            </a:r>
          </a:p>
          <a:p>
            <a:pPr lvl="0"/>
            <a:r>
              <a:rPr lang="en-US" dirty="0"/>
              <a:t>Ensure no inappropriate signed and held orders remain for the visit – address these by discontinuing those that are no longer needed.  Any orders in this state that </a:t>
            </a:r>
            <a:r>
              <a:rPr lang="en-US" i="1" dirty="0"/>
              <a:t>should </a:t>
            </a:r>
            <a:r>
              <a:rPr lang="en-US" dirty="0"/>
              <a:t>have been carried out and were not should be brought to the attention of the nurse for follow up.</a:t>
            </a:r>
          </a:p>
          <a:p>
            <a:endParaRPr lang="en-US" dirty="0"/>
          </a:p>
        </p:txBody>
      </p:sp>
    </p:spTree>
    <p:extLst>
      <p:ext uri="{BB962C8B-B14F-4D97-AF65-F5344CB8AC3E}">
        <p14:creationId xmlns:p14="http://schemas.microsoft.com/office/powerpoint/2010/main" val="3840381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Directed Discharge (PDD) - Definitions</a:t>
            </a:r>
            <a:endParaRPr lang="en-US" dirty="0"/>
          </a:p>
        </p:txBody>
      </p:sp>
      <p:sp>
        <p:nvSpPr>
          <p:cNvPr id="3" name="Content Placeholder 2"/>
          <p:cNvSpPr>
            <a:spLocks noGrp="1"/>
          </p:cNvSpPr>
          <p:nvPr>
            <p:ph idx="1"/>
          </p:nvPr>
        </p:nvSpPr>
        <p:spPr>
          <a:xfrm>
            <a:off x="523702" y="1550020"/>
            <a:ext cx="10972800" cy="4759339"/>
          </a:xfrm>
        </p:spPr>
        <p:txBody>
          <a:bodyPr>
            <a:noAutofit/>
          </a:bodyPr>
          <a:lstStyle/>
          <a:p>
            <a:r>
              <a:rPr lang="en-US" sz="2600" dirty="0" smtClean="0"/>
              <a:t>Some patients will request/insist on discharge – or just leave the hospital without collaborating on the discharge process - even though the provider feels they should not leave. This group encompasses several different situations, all of which are referred to as “Patient Directed Discharges” rather than the prior derogatory terminology “Against Medical Advice” (AMA).</a:t>
            </a:r>
          </a:p>
          <a:p>
            <a:r>
              <a:rPr lang="en-US" sz="2600" dirty="0" smtClean="0"/>
              <a:t>Types/subtypes include but are not limited to:</a:t>
            </a:r>
          </a:p>
          <a:p>
            <a:pPr marL="914400" lvl="1" indent="-457200">
              <a:buFont typeface="+mj-lt"/>
              <a:buAutoNum type="arabicPeriod"/>
            </a:pPr>
            <a:r>
              <a:rPr lang="en-US" sz="2600" dirty="0" smtClean="0"/>
              <a:t>Provider does not agree that the patient is medically appropriate to be discharged at this time, but the patient is still insisting on discharge despite clear discussion of risks of discharge</a:t>
            </a:r>
          </a:p>
          <a:p>
            <a:pPr marL="914400" lvl="1" indent="-457200">
              <a:buFont typeface="+mj-lt"/>
              <a:buAutoNum type="arabicPeriod"/>
            </a:pPr>
            <a:r>
              <a:rPr lang="en-US" sz="2600" dirty="0" smtClean="0"/>
              <a:t>Patients who abscond and are not involved in discussions about discharge</a:t>
            </a:r>
          </a:p>
        </p:txBody>
      </p:sp>
    </p:spTree>
    <p:extLst>
      <p:ext uri="{BB962C8B-B14F-4D97-AF65-F5344CB8AC3E}">
        <p14:creationId xmlns:p14="http://schemas.microsoft.com/office/powerpoint/2010/main" val="1565689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Directed Discharge (PDD) - processes</a:t>
            </a:r>
            <a:endParaRPr lang="en-US" dirty="0"/>
          </a:p>
        </p:txBody>
      </p:sp>
      <p:sp>
        <p:nvSpPr>
          <p:cNvPr id="3" name="Content Placeholder 2"/>
          <p:cNvSpPr>
            <a:spLocks noGrp="1"/>
          </p:cNvSpPr>
          <p:nvPr>
            <p:ph idx="1"/>
          </p:nvPr>
        </p:nvSpPr>
        <p:spPr>
          <a:xfrm>
            <a:off x="482137" y="1330036"/>
            <a:ext cx="11022677" cy="4971011"/>
          </a:xfrm>
        </p:spPr>
        <p:txBody>
          <a:bodyPr>
            <a:normAutofit fontScale="92500"/>
          </a:bodyPr>
          <a:lstStyle/>
          <a:p>
            <a:r>
              <a:rPr lang="en-US" u="sng" dirty="0"/>
              <a:t>Absconding patients</a:t>
            </a:r>
            <a:r>
              <a:rPr lang="en-US" dirty="0"/>
              <a:t> – clearly document in the chart what occurred, try to contact patient as well as HIPAA-authorized patient contacts using any contact information available in the chart. Additionally try to contact outpatient provider when there is an identified provider. Document those contact efforts and the results of those efforts. </a:t>
            </a:r>
          </a:p>
          <a:p>
            <a:r>
              <a:rPr lang="en-US" dirty="0" smtClean="0"/>
              <a:t>For </a:t>
            </a:r>
            <a:r>
              <a:rPr lang="en-US" u="sng" dirty="0" smtClean="0"/>
              <a:t>all other Patient Directed Discharges</a:t>
            </a:r>
            <a:r>
              <a:rPr lang="en-US" dirty="0" smtClean="0"/>
              <a:t>, use the </a:t>
            </a:r>
            <a:r>
              <a:rPr lang="en-US" u="sng" dirty="0" smtClean="0"/>
              <a:t>same</a:t>
            </a:r>
            <a:r>
              <a:rPr lang="en-US" dirty="0" smtClean="0"/>
              <a:t> tools as you would for any other discharge to home or self care.</a:t>
            </a:r>
          </a:p>
          <a:p>
            <a:pPr lvl="1"/>
            <a:r>
              <a:rPr lang="en-US" dirty="0" smtClean="0"/>
              <a:t>Provide post hospitalization discharge instructions, including: </a:t>
            </a:r>
            <a:r>
              <a:rPr lang="en-US" dirty="0"/>
              <a:t>d</a:t>
            </a:r>
            <a:r>
              <a:rPr lang="en-US" dirty="0" smtClean="0"/>
              <a:t>iet, activity, signs </a:t>
            </a:r>
            <a:r>
              <a:rPr lang="en-US" dirty="0"/>
              <a:t>and symptoms to report to </a:t>
            </a:r>
            <a:r>
              <a:rPr lang="en-US" dirty="0" smtClean="0"/>
              <a:t>provider, follow-up </a:t>
            </a:r>
            <a:r>
              <a:rPr lang="en-US" dirty="0"/>
              <a:t>appointment </a:t>
            </a:r>
            <a:r>
              <a:rPr lang="en-US" dirty="0" smtClean="0"/>
              <a:t>instructions and wound care </a:t>
            </a:r>
            <a:r>
              <a:rPr lang="en-US" dirty="0"/>
              <a:t>orders for patients with active wounds, pressure injury, lines or artificial </a:t>
            </a:r>
            <a:r>
              <a:rPr lang="en-US" dirty="0" smtClean="0"/>
              <a:t>airway</a:t>
            </a:r>
          </a:p>
          <a:p>
            <a:pPr lvl="1"/>
            <a:r>
              <a:rPr lang="en-US" dirty="0" smtClean="0"/>
              <a:t>Perform </a:t>
            </a:r>
            <a:r>
              <a:rPr lang="en-US" dirty="0"/>
              <a:t>discharge medication reconciliation and </a:t>
            </a:r>
            <a:r>
              <a:rPr lang="en-US" dirty="0" err="1"/>
              <a:t>ePrescribe</a:t>
            </a:r>
            <a:r>
              <a:rPr lang="en-US" dirty="0"/>
              <a:t> any appropriate </a:t>
            </a:r>
            <a:r>
              <a:rPr lang="en-US" dirty="0" smtClean="0"/>
              <a:t>medications</a:t>
            </a:r>
          </a:p>
          <a:p>
            <a:pPr lvl="1"/>
            <a:r>
              <a:rPr lang="en-US" dirty="0" smtClean="0"/>
              <a:t>Clearly </a:t>
            </a:r>
            <a:r>
              <a:rPr lang="en-US" dirty="0"/>
              <a:t>identify in your </a:t>
            </a:r>
            <a:r>
              <a:rPr lang="en-US" dirty="0" smtClean="0"/>
              <a:t>discharge note and summary the </a:t>
            </a:r>
            <a:r>
              <a:rPr lang="en-US" dirty="0"/>
              <a:t>risks </a:t>
            </a:r>
            <a:r>
              <a:rPr lang="en-US" dirty="0" smtClean="0"/>
              <a:t>and benefits of the patient directed discharge that </a:t>
            </a:r>
            <a:r>
              <a:rPr lang="en-US" dirty="0"/>
              <a:t>have been explained </a:t>
            </a:r>
            <a:r>
              <a:rPr lang="en-US" dirty="0" smtClean="0"/>
              <a:t>and reviewed with the </a:t>
            </a:r>
            <a:r>
              <a:rPr lang="en-US" dirty="0"/>
              <a:t>patient</a:t>
            </a:r>
            <a:r>
              <a:rPr lang="en-US" dirty="0" smtClean="0"/>
              <a:t>.</a:t>
            </a:r>
          </a:p>
        </p:txBody>
      </p:sp>
    </p:spTree>
    <p:extLst>
      <p:ext uri="{BB962C8B-B14F-4D97-AF65-F5344CB8AC3E}">
        <p14:creationId xmlns:p14="http://schemas.microsoft.com/office/powerpoint/2010/main" val="1125658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Directed Discharge - cautions</a:t>
            </a:r>
            <a:endParaRPr lang="en-US" dirty="0"/>
          </a:p>
        </p:txBody>
      </p:sp>
      <p:sp>
        <p:nvSpPr>
          <p:cNvPr id="3" name="Content Placeholder 2"/>
          <p:cNvSpPr>
            <a:spLocks noGrp="1"/>
          </p:cNvSpPr>
          <p:nvPr>
            <p:ph idx="1"/>
          </p:nvPr>
        </p:nvSpPr>
        <p:spPr>
          <a:xfrm>
            <a:off x="838200" y="1436914"/>
            <a:ext cx="10515600" cy="4740049"/>
          </a:xfrm>
        </p:spPr>
        <p:txBody>
          <a:bodyPr>
            <a:normAutofit/>
          </a:bodyPr>
          <a:lstStyle/>
          <a:p>
            <a:r>
              <a:rPr lang="en-US" b="1" i="1" dirty="0" smtClean="0"/>
              <a:t>Signing “AMA” forms -  </a:t>
            </a:r>
            <a:r>
              <a:rPr lang="en-US" i="1" dirty="0" smtClean="0"/>
              <a:t>this process is typically confrontational and pejorative, however an attempt should be made to have the patient sign these forms in a </a:t>
            </a:r>
            <a:r>
              <a:rPr lang="en-US" i="1" dirty="0" smtClean="0"/>
              <a:t>collegial and non-confrontational </a:t>
            </a:r>
            <a:r>
              <a:rPr lang="en-US" i="1" dirty="0" smtClean="0"/>
              <a:t>fashion. If the patient declines to sign, then document the effort and continue the discharge process </a:t>
            </a:r>
            <a:endParaRPr lang="en-US" i="1" dirty="0"/>
          </a:p>
          <a:p>
            <a:r>
              <a:rPr lang="en-US" sz="2600" b="1" i="1" dirty="0" smtClean="0"/>
              <a:t>Safety -  </a:t>
            </a:r>
            <a:r>
              <a:rPr lang="en-US" i="1" dirty="0"/>
              <a:t>Any PDD patient that is </a:t>
            </a:r>
            <a:r>
              <a:rPr lang="en-US" i="1" dirty="0" smtClean="0"/>
              <a:t>thought </a:t>
            </a:r>
            <a:r>
              <a:rPr lang="en-US" i="1" dirty="0"/>
              <a:t>by medical staff or hospital associates to pose a hazard in the community such as driving in an unsafe condition should trigger notification to local law enforcement for intervention.</a:t>
            </a:r>
          </a:p>
          <a:p>
            <a:r>
              <a:rPr lang="en-US" sz="2600" b="1" i="1" dirty="0" smtClean="0"/>
              <a:t>Competency </a:t>
            </a:r>
            <a:r>
              <a:rPr lang="en-US" i="1" dirty="0"/>
              <a:t>Refer to policy # CHS-LS-RSK-023 for details regarding any patient demonstrating mental lack of capacity</a:t>
            </a:r>
          </a:p>
        </p:txBody>
      </p:sp>
    </p:spTree>
    <p:extLst>
      <p:ext uri="{BB962C8B-B14F-4D97-AF65-F5344CB8AC3E}">
        <p14:creationId xmlns:p14="http://schemas.microsoft.com/office/powerpoint/2010/main" val="726315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6202</TotalTime>
  <Words>2043</Words>
  <Application>Microsoft Office PowerPoint</Application>
  <PresentationFormat>Widescreen</PresentationFormat>
  <Paragraphs>147</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Discharge Process Inpatient to Home or Self Care</vt:lpstr>
      <vt:lpstr>Discharge Requirements per CHS Policy</vt:lpstr>
      <vt:lpstr>Let’s deal with that computer and Epic</vt:lpstr>
      <vt:lpstr>Table of Contents</vt:lpstr>
      <vt:lpstr>Discharge Navigator</vt:lpstr>
      <vt:lpstr>Discharge Navigator</vt:lpstr>
      <vt:lpstr>Patient Directed Discharge (PDD) - Definitions</vt:lpstr>
      <vt:lpstr>Patient Directed Discharge (PDD) - processes</vt:lpstr>
      <vt:lpstr>Patient Directed Discharge - cautions</vt:lpstr>
      <vt:lpstr>Let’s deal with that computer and Epic</vt:lpstr>
      <vt:lpstr>Discharge Reconciliation</vt:lpstr>
      <vt:lpstr>CHS Discharge Order Set</vt:lpstr>
      <vt:lpstr>Discharge Order Set from Navigator</vt:lpstr>
      <vt:lpstr>Let’s deal with that computer and Epic</vt:lpstr>
      <vt:lpstr>DME Supplies</vt:lpstr>
      <vt:lpstr>DME – Diabetic Supplies</vt:lpstr>
      <vt:lpstr>Additional Orders</vt:lpstr>
      <vt:lpstr>Let’s deal with that computer and Epic</vt:lpstr>
      <vt:lpstr>Problem List</vt:lpstr>
      <vt:lpstr>Let’s deal with that computer and Epic</vt:lpstr>
      <vt:lpstr>Instructions for Post Hospitalization Care</vt:lpstr>
      <vt:lpstr>Let’s deal with that computer and Epic</vt:lpstr>
      <vt:lpstr>Preparation for Discharge – things to consider…</vt:lpstr>
      <vt:lpstr>Preparation for Discharge – things to consider…Cont’d.</vt:lpstr>
      <vt:lpstr>Discharge Summary</vt:lpstr>
      <vt:lpstr>Let’s deal with that computer and Epic</vt:lpstr>
      <vt:lpstr>Validating Discharge Orders</vt:lpstr>
      <vt:lpstr>All done!  On to the next patient!</vt:lpstr>
    </vt:vector>
  </TitlesOfParts>
  <Company>Catholic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Discharge Process</dc:title>
  <dc:creator>Ruhland, Donna</dc:creator>
  <cp:lastModifiedBy>Stehlik, MD Edward A</cp:lastModifiedBy>
  <cp:revision>41</cp:revision>
  <dcterms:created xsi:type="dcterms:W3CDTF">2024-08-19T17:20:55Z</dcterms:created>
  <dcterms:modified xsi:type="dcterms:W3CDTF">2024-09-30T11:37:35Z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1353736220</vt:i4>
  </property>
  <property fmtid="{D5CDD505-2E9C-101B-9397-08002B2CF9AE}" pid="3" name="_NewReviewCycle">
    <vt:lpwstr/>
  </property>
  <property fmtid="{D5CDD505-2E9C-101B-9397-08002B2CF9AE}" pid="4" name="_EmailSubject">
    <vt:lpwstr>Discharge process slides "final" version</vt:lpwstr>
  </property>
  <property fmtid="{D5CDD505-2E9C-101B-9397-08002B2CF9AE}" pid="5" name="_AuthorEmail">
    <vt:lpwstr>estehlik@chsbuffalo.org</vt:lpwstr>
  </property>
  <property fmtid="{D5CDD505-2E9C-101B-9397-08002B2CF9AE}" pid="6" name="_AuthorEmailDisplayName">
    <vt:lpwstr>Stehlik, MD Edward A</vt:lpwstr>
  </property>
  <property fmtid="{D5CDD505-2E9C-101B-9397-08002B2CF9AE}" pid="7" name="_PreviousAdHocReviewCycleID">
    <vt:i4>-311938469</vt:i4>
  </property>
</Properties>
</file>