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372" r:id="rId2"/>
    <p:sldId id="373" r:id="rId3"/>
    <p:sldId id="374" r:id="rId4"/>
    <p:sldId id="375" r:id="rId5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8AC"/>
    <a:srgbClr val="545454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9" autoAdjust="0"/>
    <p:restoredTop sz="94660"/>
  </p:normalViewPr>
  <p:slideViewPr>
    <p:cSldViewPr snapToGrid="0">
      <p:cViewPr varScale="1">
        <p:scale>
          <a:sx n="75" d="100"/>
          <a:sy n="75" d="100"/>
        </p:scale>
        <p:origin x="1404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A3B32AE9-6669-450C-9975-5EC4517E2878}" type="datetimeFigureOut">
              <a:rPr lang="en-US" smtClean="0"/>
              <a:t>7/29/2024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68B8AE4A-73DD-4EEC-AD06-41020F5B6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877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DB6A-6729-4785-A306-91C961B68C2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Right Triangle 19"/>
          <p:cNvSpPr/>
          <p:nvPr userDrawn="1"/>
        </p:nvSpPr>
        <p:spPr>
          <a:xfrm rot="10800000">
            <a:off x="3962399" y="0"/>
            <a:ext cx="8229600" cy="576072"/>
          </a:xfrm>
          <a:prstGeom prst="rtTriangle">
            <a:avLst/>
          </a:prstGeom>
          <a:solidFill>
            <a:srgbClr val="535353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1" name="Right Triangle 20"/>
          <p:cNvSpPr/>
          <p:nvPr userDrawn="1"/>
        </p:nvSpPr>
        <p:spPr>
          <a:xfrm rot="10800000">
            <a:off x="5791199" y="5845"/>
            <a:ext cx="6400800" cy="914400"/>
          </a:xfrm>
          <a:prstGeom prst="rtTriangle">
            <a:avLst/>
          </a:prstGeom>
          <a:solidFill>
            <a:srgbClr val="535353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2" name="Right Triangle 21"/>
          <p:cNvSpPr/>
          <p:nvPr userDrawn="1"/>
        </p:nvSpPr>
        <p:spPr>
          <a:xfrm rot="10800000">
            <a:off x="7162799" y="5844"/>
            <a:ext cx="5029200" cy="1371600"/>
          </a:xfrm>
          <a:prstGeom prst="rtTriangle">
            <a:avLst/>
          </a:prstGeom>
          <a:solidFill>
            <a:srgbClr val="535353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3" name="Right Triangle 22"/>
          <p:cNvSpPr/>
          <p:nvPr userDrawn="1"/>
        </p:nvSpPr>
        <p:spPr>
          <a:xfrm rot="10800000">
            <a:off x="8534399" y="5842"/>
            <a:ext cx="3657600" cy="1828800"/>
          </a:xfrm>
          <a:prstGeom prst="rtTriangle">
            <a:avLst/>
          </a:prstGeom>
          <a:solidFill>
            <a:srgbClr val="535353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4" name="Right Triangle 23"/>
          <p:cNvSpPr/>
          <p:nvPr userDrawn="1"/>
        </p:nvSpPr>
        <p:spPr>
          <a:xfrm rot="10800000">
            <a:off x="9448799" y="13309"/>
            <a:ext cx="2743200" cy="2286000"/>
          </a:xfrm>
          <a:prstGeom prst="rtTriangle">
            <a:avLst/>
          </a:prstGeom>
          <a:solidFill>
            <a:srgbClr val="535353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5" name="Right Triangle 24"/>
          <p:cNvSpPr/>
          <p:nvPr userDrawn="1"/>
        </p:nvSpPr>
        <p:spPr>
          <a:xfrm rot="10800000">
            <a:off x="9905999" y="5845"/>
            <a:ext cx="2286000" cy="2743200"/>
          </a:xfrm>
          <a:prstGeom prst="rtTriangle">
            <a:avLst/>
          </a:prstGeom>
          <a:solidFill>
            <a:srgbClr val="535353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26" name="Picture 2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88859" y="23683"/>
            <a:ext cx="1885834" cy="384864"/>
          </a:xfrm>
          <a:prstGeom prst="rect">
            <a:avLst/>
          </a:prstGeom>
        </p:spPr>
      </p:pic>
      <p:sp>
        <p:nvSpPr>
          <p:cNvPr id="27" name="Right Triangle 26"/>
          <p:cNvSpPr/>
          <p:nvPr userDrawn="1"/>
        </p:nvSpPr>
        <p:spPr>
          <a:xfrm>
            <a:off x="0" y="4114800"/>
            <a:ext cx="1828800" cy="2743200"/>
          </a:xfrm>
          <a:prstGeom prst="rtTriangle">
            <a:avLst/>
          </a:prstGeom>
          <a:solidFill>
            <a:srgbClr val="0068AC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8" name="Right Triangle 27"/>
          <p:cNvSpPr/>
          <p:nvPr userDrawn="1"/>
        </p:nvSpPr>
        <p:spPr>
          <a:xfrm>
            <a:off x="0" y="5029200"/>
            <a:ext cx="2743200" cy="1828800"/>
          </a:xfrm>
          <a:prstGeom prst="rtTriangle">
            <a:avLst/>
          </a:prstGeom>
          <a:solidFill>
            <a:srgbClr val="0068AC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9" name="Right Triangle 28"/>
          <p:cNvSpPr/>
          <p:nvPr userDrawn="1"/>
        </p:nvSpPr>
        <p:spPr>
          <a:xfrm>
            <a:off x="0" y="3200400"/>
            <a:ext cx="914400" cy="3657600"/>
          </a:xfrm>
          <a:prstGeom prst="rtTriangle">
            <a:avLst/>
          </a:prstGeom>
          <a:solidFill>
            <a:srgbClr val="0068AC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30" name="Right Triangle 29"/>
          <p:cNvSpPr/>
          <p:nvPr userDrawn="1"/>
        </p:nvSpPr>
        <p:spPr>
          <a:xfrm>
            <a:off x="0" y="5943600"/>
            <a:ext cx="3657600" cy="914400"/>
          </a:xfrm>
          <a:prstGeom prst="rtTriangle">
            <a:avLst/>
          </a:prstGeom>
          <a:solidFill>
            <a:srgbClr val="0068AC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31" name="Right Triangle 30"/>
          <p:cNvSpPr/>
          <p:nvPr userDrawn="1"/>
        </p:nvSpPr>
        <p:spPr>
          <a:xfrm>
            <a:off x="0" y="2286000"/>
            <a:ext cx="457200" cy="4572000"/>
          </a:xfrm>
          <a:prstGeom prst="rtTriangle">
            <a:avLst/>
          </a:prstGeom>
          <a:solidFill>
            <a:srgbClr val="0068AC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759688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DB6A-6729-4785-A306-91C961B68C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074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DB6A-6729-4785-A306-91C961B68C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635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DB6A-6729-4785-A306-91C961B68C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2202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DB6A-6729-4785-A306-91C961B68C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654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DB6A-6729-4785-A306-91C961B68C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788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DB6A-6729-4785-A306-91C961B68C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030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DB6A-6729-4785-A306-91C961B68C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181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DB6A-6729-4785-A306-91C961B68C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369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DB6A-6729-4785-A306-91C961B68C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169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DB6A-6729-4785-A306-91C961B68C2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375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92805" y="6377803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545454"/>
                </a:solidFill>
                <a:latin typeface="Century Gothic" panose="020B0502020202020204" pitchFamily="34" charset="0"/>
              </a:defRPr>
            </a:lvl1pPr>
          </a:lstStyle>
          <a:p>
            <a:fld id="{2311DB6A-6729-4785-A306-91C961B68C2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ight Triangle 11"/>
          <p:cNvSpPr/>
          <p:nvPr userDrawn="1"/>
        </p:nvSpPr>
        <p:spPr>
          <a:xfrm rot="10800000">
            <a:off x="11277600" y="0"/>
            <a:ext cx="914400" cy="4114800"/>
          </a:xfrm>
          <a:prstGeom prst="rtTriangle">
            <a:avLst/>
          </a:prstGeom>
          <a:solidFill>
            <a:srgbClr val="0068AC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3" name="Right Triangle 12"/>
          <p:cNvSpPr/>
          <p:nvPr userDrawn="1"/>
        </p:nvSpPr>
        <p:spPr>
          <a:xfrm rot="10800000">
            <a:off x="8991600" y="4"/>
            <a:ext cx="3200400" cy="1371600"/>
          </a:xfrm>
          <a:prstGeom prst="rtTriangle">
            <a:avLst/>
          </a:prstGeom>
          <a:solidFill>
            <a:srgbClr val="0068AC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4" name="Right Triangle 13"/>
          <p:cNvSpPr/>
          <p:nvPr userDrawn="1"/>
        </p:nvSpPr>
        <p:spPr>
          <a:xfrm rot="10800000">
            <a:off x="7620000" y="4"/>
            <a:ext cx="4572000" cy="914400"/>
          </a:xfrm>
          <a:prstGeom prst="rtTriangle">
            <a:avLst/>
          </a:prstGeom>
          <a:solidFill>
            <a:srgbClr val="0068AC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5" name="Right Triangle 14"/>
          <p:cNvSpPr/>
          <p:nvPr userDrawn="1"/>
        </p:nvSpPr>
        <p:spPr>
          <a:xfrm rot="10800000">
            <a:off x="5791200" y="2"/>
            <a:ext cx="6400800" cy="457200"/>
          </a:xfrm>
          <a:prstGeom prst="rtTriangle">
            <a:avLst/>
          </a:prstGeom>
          <a:solidFill>
            <a:srgbClr val="0068AC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3" name="Right Triangle 22"/>
          <p:cNvSpPr/>
          <p:nvPr userDrawn="1"/>
        </p:nvSpPr>
        <p:spPr>
          <a:xfrm rot="10800000">
            <a:off x="10820400" y="2"/>
            <a:ext cx="1371600" cy="2743200"/>
          </a:xfrm>
          <a:prstGeom prst="rtTriangle">
            <a:avLst/>
          </a:prstGeom>
          <a:solidFill>
            <a:srgbClr val="0068AC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1550005" y="87060"/>
            <a:ext cx="561975" cy="647700"/>
          </a:xfrm>
          <a:prstGeom prst="rect">
            <a:avLst/>
          </a:prstGeom>
        </p:spPr>
      </p:pic>
      <p:sp>
        <p:nvSpPr>
          <p:cNvPr id="17" name="Right Triangle 16"/>
          <p:cNvSpPr/>
          <p:nvPr userDrawn="1"/>
        </p:nvSpPr>
        <p:spPr>
          <a:xfrm>
            <a:off x="0" y="5257800"/>
            <a:ext cx="457200" cy="1600200"/>
          </a:xfrm>
          <a:prstGeom prst="rtTriangle">
            <a:avLst/>
          </a:prstGeom>
          <a:solidFill>
            <a:srgbClr val="535353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8" name="Right Triangle 17"/>
          <p:cNvSpPr/>
          <p:nvPr userDrawn="1"/>
        </p:nvSpPr>
        <p:spPr>
          <a:xfrm>
            <a:off x="0" y="5943600"/>
            <a:ext cx="685800" cy="914400"/>
          </a:xfrm>
          <a:prstGeom prst="rtTriangle">
            <a:avLst/>
          </a:prstGeom>
          <a:solidFill>
            <a:srgbClr val="535353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9" name="Right Triangle 18"/>
          <p:cNvSpPr/>
          <p:nvPr userDrawn="1"/>
        </p:nvSpPr>
        <p:spPr>
          <a:xfrm>
            <a:off x="0" y="4114800"/>
            <a:ext cx="228600" cy="2743200"/>
          </a:xfrm>
          <a:prstGeom prst="rtTriangle">
            <a:avLst/>
          </a:prstGeom>
          <a:solidFill>
            <a:srgbClr val="535353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0" name="Right Triangle 19"/>
          <p:cNvSpPr/>
          <p:nvPr userDrawn="1"/>
        </p:nvSpPr>
        <p:spPr>
          <a:xfrm rot="5400000">
            <a:off x="4000500" y="-4000500"/>
            <a:ext cx="228600" cy="8229600"/>
          </a:xfrm>
          <a:prstGeom prst="rtTriangle">
            <a:avLst/>
          </a:prstGeom>
          <a:solidFill>
            <a:srgbClr val="0068AC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1" name="Right Triangle 20"/>
          <p:cNvSpPr/>
          <p:nvPr userDrawn="1"/>
        </p:nvSpPr>
        <p:spPr>
          <a:xfrm rot="5400000">
            <a:off x="571500" y="-571501"/>
            <a:ext cx="457200" cy="1600200"/>
          </a:xfrm>
          <a:prstGeom prst="rtTriangle">
            <a:avLst/>
          </a:prstGeom>
          <a:solidFill>
            <a:srgbClr val="0068AC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2" name="Right Triangle 21"/>
          <p:cNvSpPr/>
          <p:nvPr userDrawn="1"/>
        </p:nvSpPr>
        <p:spPr>
          <a:xfrm rot="5400000">
            <a:off x="-571500" y="571500"/>
            <a:ext cx="1600200" cy="457200"/>
          </a:xfrm>
          <a:prstGeom prst="rtTriangle">
            <a:avLst/>
          </a:prstGeom>
          <a:solidFill>
            <a:srgbClr val="0068AC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717585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ln w="12700">
            <a:solidFill>
              <a:schemeClr val="bg1"/>
            </a:solidFill>
          </a:ln>
          <a:solidFill>
            <a:srgbClr val="0068AC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068AC"/>
        </a:buClr>
        <a:buFont typeface="Wingdings" panose="05000000000000000000" pitchFamily="2" charset="2"/>
        <a:buChar char="q"/>
        <a:defRPr sz="2800" kern="1200">
          <a:solidFill>
            <a:srgbClr val="545454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68AC"/>
        </a:buClr>
        <a:buFont typeface="Wingdings" panose="05000000000000000000" pitchFamily="2" charset="2"/>
        <a:buChar char="q"/>
        <a:defRPr sz="2400" kern="1200">
          <a:solidFill>
            <a:srgbClr val="545454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68AC"/>
        </a:buClr>
        <a:buFont typeface="Wingdings" panose="05000000000000000000" pitchFamily="2" charset="2"/>
        <a:buChar char="q"/>
        <a:defRPr sz="2000" kern="1200">
          <a:solidFill>
            <a:srgbClr val="545454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68AC"/>
        </a:buClr>
        <a:buFont typeface="Wingdings" panose="05000000000000000000" pitchFamily="2" charset="2"/>
        <a:buChar char="q"/>
        <a:defRPr sz="1800" kern="1200">
          <a:solidFill>
            <a:srgbClr val="545454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68AC"/>
        </a:buClr>
        <a:buFont typeface="Wingdings" panose="05000000000000000000" pitchFamily="2" charset="2"/>
        <a:buChar char="q"/>
        <a:defRPr sz="1800" kern="1200">
          <a:solidFill>
            <a:srgbClr val="545454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DB6A-6729-4785-A306-91C961B68C2A}" type="slidenum">
              <a:rPr lang="en-US" smtClean="0"/>
              <a:t>1</a:t>
            </a:fld>
            <a:endParaRPr lang="en-US" dirty="0"/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1993900" y="754380"/>
            <a:ext cx="7594600" cy="212344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3900" y="3156765"/>
            <a:ext cx="7785100" cy="2922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909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DB6A-6729-4785-A306-91C961B68C2A}" type="slidenum">
              <a:rPr lang="en-US" smtClean="0"/>
              <a:t>2</a:t>
            </a:fld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2133600" y="3886200"/>
            <a:ext cx="7404100" cy="2260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4942" y="400050"/>
            <a:ext cx="7181416" cy="3257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472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DB6A-6729-4785-A306-91C961B68C2A}" type="slidenum">
              <a:rPr lang="en-US" smtClean="0"/>
              <a:t>3</a:t>
            </a:fld>
            <a:endParaRPr lang="en-US" dirty="0"/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2540000" y="214313"/>
            <a:ext cx="6540500" cy="2655887"/>
          </a:xfrm>
          <a:prstGeom prst="rect">
            <a:avLst/>
          </a:prstGeom>
        </p:spPr>
      </p:pic>
      <p:pic>
        <p:nvPicPr>
          <p:cNvPr id="4" name="Picture 3"/>
          <p:cNvPicPr/>
          <p:nvPr/>
        </p:nvPicPr>
        <p:blipFill>
          <a:blip r:embed="rId3"/>
          <a:stretch>
            <a:fillRect/>
          </a:stretch>
        </p:blipFill>
        <p:spPr>
          <a:xfrm>
            <a:off x="2540000" y="2870200"/>
            <a:ext cx="6540500" cy="1981200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/>
          <a:stretch>
            <a:fillRect/>
          </a:stretch>
        </p:blipFill>
        <p:spPr>
          <a:xfrm>
            <a:off x="2540000" y="4965700"/>
            <a:ext cx="6540500" cy="153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295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11DB6A-6729-4785-A306-91C961B68C2A}" type="slidenum">
              <a:rPr lang="en-US" smtClean="0"/>
              <a:t>4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3050" y="1019175"/>
            <a:ext cx="9105900" cy="4819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52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B5BDFBD0-F261-48BE-89DC-01F0625274C0}" vid="{CD93E1CD-A5E1-4703-B878-C6ECC8EE354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CHS Angular 169</Template>
  <TotalTime>6408</TotalTime>
  <Words>4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Gothic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Catholic Health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Statement Review YTD December 2018</dc:title>
  <dc:creator>Edwards, Russell</dc:creator>
  <cp:lastModifiedBy>Geisler, Richard</cp:lastModifiedBy>
  <cp:revision>382</cp:revision>
  <cp:lastPrinted>2019-03-19T18:32:45Z</cp:lastPrinted>
  <dcterms:created xsi:type="dcterms:W3CDTF">2019-02-11T18:45:48Z</dcterms:created>
  <dcterms:modified xsi:type="dcterms:W3CDTF">2024-07-29T13:29:00Z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3" name="_NewReviewCycle">
    <vt:lpwstr/>
  </property>
  <property fmtid="{D5CDD505-2E9C-101B-9397-08002B2CF9AE}" pid="4" name="_AdHocReviewCycleID">
    <vt:i4>-849073069</vt:i4>
  </property>
  <property fmtid="{D5CDD505-2E9C-101B-9397-08002B2CF9AE}" pid="5" name="_EmailSubject">
    <vt:lpwstr>Website</vt:lpwstr>
  </property>
  <property fmtid="{D5CDD505-2E9C-101B-9397-08002B2CF9AE}" pid="6" name="_AuthorEmail">
    <vt:lpwstr>estehlik@chsbuffalo.org</vt:lpwstr>
  </property>
  <property fmtid="{D5CDD505-2E9C-101B-9397-08002B2CF9AE}" pid="7" name="_AuthorEmailDisplayName">
    <vt:lpwstr>Stehlik, MD Edward A</vt:lpwstr>
  </property>
</Properties>
</file>