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notesMasterIdLst>
    <p:notesMasterId r:id="rId9"/>
  </p:notesMasterIdLst>
  <p:sldIdLst>
    <p:sldId id="258" r:id="rId2"/>
    <p:sldId id="287" r:id="rId3"/>
    <p:sldId id="288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zur, Deborah" initials="MD" lastIdx="2" clrIdx="0">
    <p:extLst>
      <p:ext uri="{19B8F6BF-5375-455C-9EA6-DF929625EA0E}">
        <p15:presenceInfo xmlns:p15="http://schemas.microsoft.com/office/powerpoint/2012/main" userId="S-1-5-21-3653359565-1215850633-2976032389-89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06C01-9C40-4C25-883E-91C9F6C7D1C7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3AB0E-FB11-4128-8DF7-7C63F78EDD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58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10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4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913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40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8467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98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20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6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97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6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3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2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35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1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5B5A3-B95E-4C76-BD60-491B9882F1EC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DD9123-5700-43F3-8392-147E2EE99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6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/>
              <a:t>Pressure Injury 101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lnSpc>
                <a:spcPct val="250000"/>
              </a:lnSpc>
              <a:buFont typeface="+mj-lt"/>
              <a:buAutoNum type="arabicPeriod"/>
            </a:pPr>
            <a:r>
              <a:rPr lang="en-US" sz="4000" dirty="0">
                <a:solidFill>
                  <a:prstClr val="black"/>
                </a:solidFill>
              </a:rPr>
              <a:t>Provide the Right Care</a:t>
            </a:r>
          </a:p>
          <a:p>
            <a:pPr marL="514350" lvl="0" indent="-514350">
              <a:lnSpc>
                <a:spcPct val="250000"/>
              </a:lnSpc>
              <a:buFont typeface="+mj-lt"/>
              <a:buAutoNum type="arabicPeriod"/>
            </a:pPr>
            <a:r>
              <a:rPr lang="en-US" sz="4000" dirty="0">
                <a:solidFill>
                  <a:prstClr val="black"/>
                </a:solidFill>
              </a:rPr>
              <a:t>Provide the Right Documentation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What’s the right care?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9554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Prevention</a:t>
            </a:r>
            <a:endParaRPr lang="en-US" sz="4000" dirty="0">
              <a:solidFill>
                <a:prstClr val="black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Examination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Terminology and classification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Treatment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Discharge instructions </a:t>
            </a:r>
            <a:endParaRPr lang="en-US" sz="4000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4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/>
              <a:t>Documentation issues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8485"/>
            <a:ext cx="9946550" cy="4199020"/>
          </a:xfrm>
        </p:spPr>
        <p:txBody>
          <a:bodyPr>
            <a:normAutofit fontScale="92500"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Significance</a:t>
            </a:r>
            <a:endParaRPr lang="en-US" sz="4000" dirty="0">
              <a:solidFill>
                <a:prstClr val="black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Common errors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Responsibility for correct documentation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 </a:t>
            </a:r>
            <a:r>
              <a:rPr lang="en-US" sz="4000" b="1" u="sng" dirty="0" smtClean="0">
                <a:solidFill>
                  <a:prstClr val="black"/>
                </a:solidFill>
              </a:rPr>
              <a:t>Solution</a:t>
            </a:r>
            <a:endParaRPr lang="en-US" sz="4000" b="1" u="sng" dirty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27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i="1" u="sng" dirty="0" smtClean="0"/>
              <a:t>Magic</a:t>
            </a:r>
            <a:r>
              <a:rPr lang="en-US" b="1" dirty="0" smtClean="0"/>
              <a:t> answer for all providers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 smtClean="0"/>
              <a:t>One smart phrase solves ALL documentation problem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2000" dirty="0" smtClean="0">
                <a:solidFill>
                  <a:srgbClr val="FF0000"/>
                </a:solidFill>
              </a:rPr>
              <a:t>.PRESSUREINJ</a:t>
            </a:r>
            <a:endParaRPr lang="en-US" sz="1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13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1958" cy="1325563"/>
          </a:xfrm>
        </p:spPr>
        <p:txBody>
          <a:bodyPr/>
          <a:lstStyle/>
          <a:p>
            <a:pPr algn="ctr"/>
            <a:r>
              <a:rPr lang="en-US" b="1" dirty="0" smtClean="0"/>
              <a:t>3 ways to achieve documentation </a:t>
            </a:r>
            <a:r>
              <a:rPr lang="en-US" b="1" u="sng" dirty="0" smtClean="0"/>
              <a:t>PERFECTION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485" y="1852863"/>
            <a:ext cx="10202778" cy="4188499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CHS template – </a:t>
            </a:r>
            <a:r>
              <a:rPr lang="en-US" sz="3800" i="1" dirty="0" smtClean="0">
                <a:solidFill>
                  <a:srgbClr val="FF0000"/>
                </a:solidFill>
              </a:rPr>
              <a:t>CHS GEN IP PROGESS NOTE</a:t>
            </a:r>
            <a:endParaRPr lang="en-US" sz="3800" i="1" dirty="0">
              <a:solidFill>
                <a:srgbClr val="FF000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Modify YOUR templated progress note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Type smart phrase </a:t>
            </a:r>
            <a:r>
              <a:rPr lang="en-US" sz="4000" dirty="0" smtClean="0">
                <a:solidFill>
                  <a:srgbClr val="FF0000"/>
                </a:solidFill>
              </a:rPr>
              <a:t>.PRESSUREINJ </a:t>
            </a:r>
            <a:r>
              <a:rPr lang="en-US" sz="4000" dirty="0" smtClean="0">
                <a:solidFill>
                  <a:prstClr val="black"/>
                </a:solidFill>
              </a:rPr>
              <a:t>into each progress note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9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1958" cy="1325563"/>
          </a:xfrm>
        </p:spPr>
        <p:txBody>
          <a:bodyPr/>
          <a:lstStyle/>
          <a:p>
            <a:pPr algn="ctr"/>
            <a:r>
              <a:rPr lang="en-US" b="1" dirty="0" smtClean="0"/>
              <a:t>Advantages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64" y="1347537"/>
            <a:ext cx="10094494" cy="4547937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Always right</a:t>
            </a:r>
            <a:endParaRPr lang="en-US" sz="4000" dirty="0">
              <a:solidFill>
                <a:prstClr val="black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Automatic – only and every patient who has pressure injury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Reduces queries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4000" dirty="0" smtClean="0">
                <a:solidFill>
                  <a:prstClr val="black"/>
                </a:solidFill>
              </a:rPr>
              <a:t>Improves documentation quality, coding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5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651958" cy="1325563"/>
          </a:xfrm>
        </p:spPr>
        <p:txBody>
          <a:bodyPr/>
          <a:lstStyle/>
          <a:p>
            <a:pPr algn="ctr"/>
            <a:r>
              <a:rPr lang="en-US" b="1" dirty="0" smtClean="0"/>
              <a:t>Parting tips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168" y="1825625"/>
            <a:ext cx="10908632" cy="4351338"/>
          </a:xfrm>
        </p:spPr>
        <p:txBody>
          <a:bodyPr>
            <a:normAutofit lnSpcReduction="10000"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3600" dirty="0" smtClean="0"/>
              <a:t>Update </a:t>
            </a:r>
            <a:r>
              <a:rPr lang="en-US" sz="3600" u="sng" dirty="0" smtClean="0"/>
              <a:t>problem list </a:t>
            </a:r>
            <a:r>
              <a:rPr lang="en-US" sz="3600" dirty="0" smtClean="0"/>
              <a:t>to document all pressure injuries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3600" dirty="0" smtClean="0"/>
              <a:t>Check out </a:t>
            </a:r>
            <a:r>
              <a:rPr lang="en-US" sz="4000" b="1" dirty="0" smtClean="0">
                <a:solidFill>
                  <a:srgbClr val="FF0000"/>
                </a:solidFill>
              </a:rPr>
              <a:t>.MALNUTRITION  </a:t>
            </a:r>
            <a:r>
              <a:rPr lang="en-US" sz="3600" dirty="0" smtClean="0"/>
              <a:t>for another really good smart phrase for your templated progress note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232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1713</TotalTime>
  <Words>122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Pressure Injury 101</vt:lpstr>
      <vt:lpstr>What’s the right care?</vt:lpstr>
      <vt:lpstr>Documentation issues</vt:lpstr>
      <vt:lpstr>Magic answer for all providers</vt:lpstr>
      <vt:lpstr>3 ways to achieve documentation PERFECTION</vt:lpstr>
      <vt:lpstr>Advantages</vt:lpstr>
      <vt:lpstr>Parting tips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Stehlik, Dr. Edward</dc:creator>
  <cp:lastModifiedBy>Stehlik, Dr. Edward</cp:lastModifiedBy>
  <cp:revision>25</cp:revision>
  <dcterms:created xsi:type="dcterms:W3CDTF">2023-06-23T14:50:57Z</dcterms:created>
  <dcterms:modified xsi:type="dcterms:W3CDTF">2023-09-22T14:14:20Z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-1633249899</vt:i4>
  </property>
  <property fmtid="{D5CDD505-2E9C-101B-9397-08002B2CF9AE}" pid="3" name="_NewReviewCycle">
    <vt:lpwstr/>
  </property>
  <property fmtid="{D5CDD505-2E9C-101B-9397-08002B2CF9AE}" pid="4" name="_EmailSubject">
    <vt:lpwstr>Pressure injury 101 PowerPoint</vt:lpwstr>
  </property>
  <property fmtid="{D5CDD505-2E9C-101B-9397-08002B2CF9AE}" pid="5" name="_AuthorEmail">
    <vt:lpwstr>estehlik@chsbuffalo.org</vt:lpwstr>
  </property>
  <property fmtid="{D5CDD505-2E9C-101B-9397-08002B2CF9AE}" pid="6" name="_AuthorEmailDisplayName">
    <vt:lpwstr>Stehlik, MD Edward A</vt:lpwstr>
  </property>
</Properties>
</file>