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diagrams/data4.xml" ContentType="application/vnd.openxmlformats-officedocument.drawingml.diagramData+xml"/>
  <Override PartName="/ppt/diagrams/data32.xml" ContentType="application/vnd.openxmlformats-officedocument.drawingml.diagramData+xml"/>
  <Override PartName="/ppt/diagrams/data31.xml" ContentType="application/vnd.openxmlformats-officedocument.drawingml.diagramData+xml"/>
  <Override PartName="/ppt/diagrams/data30.xml" ContentType="application/vnd.openxmlformats-officedocument.drawingml.diagramData+xml"/>
  <Override PartName="/ppt/diagrams/data29.xml" ContentType="application/vnd.openxmlformats-officedocument.drawingml.diagramData+xml"/>
  <Override PartName="/ppt/diagrams/data28.xml" ContentType="application/vnd.openxmlformats-officedocument.drawingml.diagramData+xml"/>
  <Override PartName="/ppt/diagrams/data27.xml" ContentType="application/vnd.openxmlformats-officedocument.drawingml.diagramData+xml"/>
  <Override PartName="/ppt/diagrams/data26.xml" ContentType="application/vnd.openxmlformats-officedocument.drawingml.diagramData+xml"/>
  <Override PartName="/ppt/diagrams/data14.xml" ContentType="application/vnd.openxmlformats-officedocument.drawingml.diagramData+xml"/>
  <Override PartName="/ppt/diagrams/data13.xml" ContentType="application/vnd.openxmlformats-officedocument.drawingml.diagramData+xml"/>
  <Override PartName="/ppt/diagrams/data12.xml" ContentType="application/vnd.openxmlformats-officedocument.drawingml.diagramData+xml"/>
  <Override PartName="/ppt/diagrams/data11.xml" ContentType="application/vnd.openxmlformats-officedocument.drawingml.diagramData+xml"/>
  <Override PartName="/ppt/diagrams/data10.xml" ContentType="application/vnd.openxmlformats-officedocument.drawingml.diagramData+xml"/>
  <Override PartName="/ppt/diagrams/data9.xml" ContentType="application/vnd.openxmlformats-officedocument.drawingml.diagramData+xml"/>
  <Override PartName="/ppt/diagrams/data8.xml" ContentType="application/vnd.openxmlformats-officedocument.drawingml.diagramData+xml"/>
  <Override PartName="/ppt/diagrams/data7.xml" ContentType="application/vnd.openxmlformats-officedocument.drawingml.diagramData+xml"/>
  <Override PartName="/ppt/diagrams/data6.xml" ContentType="application/vnd.openxmlformats-officedocument.drawingml.diagramData+xml"/>
  <Override PartName="/ppt/diagrams/data15.xml" ContentType="application/vnd.openxmlformats-officedocument.drawingml.diagramData+xml"/>
  <Override PartName="/ppt/diagrams/data16.xml" ContentType="application/vnd.openxmlformats-officedocument.drawingml.diagramData+xml"/>
  <Override PartName="/ppt/diagrams/data17.xml" ContentType="application/vnd.openxmlformats-officedocument.drawingml.diagramData+xml"/>
  <Override PartName="/ppt/diagrams/data25.xml" ContentType="application/vnd.openxmlformats-officedocument.drawingml.diagramData+xml"/>
  <Override PartName="/ppt/diagrams/data24.xml" ContentType="application/vnd.openxmlformats-officedocument.drawingml.diagramData+xml"/>
  <Override PartName="/ppt/diagrams/data23.xml" ContentType="application/vnd.openxmlformats-officedocument.drawingml.diagramData+xml"/>
  <Override PartName="/ppt/diagrams/data22.xml" ContentType="application/vnd.openxmlformats-officedocument.drawingml.diagramData+xml"/>
  <Override PartName="/ppt/diagrams/data21.xml" ContentType="application/vnd.openxmlformats-officedocument.drawingml.diagramData+xml"/>
  <Override PartName="/ppt/diagrams/data20.xml" ContentType="application/vnd.openxmlformats-officedocument.drawingml.diagramData+xml"/>
  <Override PartName="/ppt/diagrams/data19.xml" ContentType="application/vnd.openxmlformats-officedocument.drawingml.diagramData+xml"/>
  <Override PartName="/ppt/diagrams/data18.xml" ContentType="application/vnd.openxmlformats-officedocument.drawingml.diagramData+xml"/>
  <Override PartName="/ppt/diagrams/data5.xml" ContentType="application/vnd.openxmlformats-officedocument.drawingml.diagramData+xml"/>
  <Override PartName="/ppt/presentation.xml" ContentType="application/vnd.openxmlformats-officedocument.presentationml.presentation.main+xml"/>
  <Override PartName="/ppt/slides/slide39.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diagrams/data2.xml" ContentType="application/vnd.openxmlformats-officedocument.drawingml.diagramData+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40.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2.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52.xml" ContentType="application/vnd.openxmlformats-officedocument.presentationml.slide+xml"/>
  <Override PartName="/ppt/diagrams/data3.xml" ContentType="application/vnd.openxmlformats-officedocument.drawingml.diagramData+xml"/>
  <Override PartName="/ppt/slides/slide50.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5.xml" ContentType="application/vnd.openxmlformats-officedocument.presentationml.slide+xml"/>
  <Override PartName="/ppt/slides/slide51.xml" ContentType="application/vnd.openxmlformats-officedocument.presentationml.slide+xml"/>
  <Override PartName="/ppt/slides/slide46.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slides/slide47.xml" ContentType="application/vnd.openxmlformats-officedocument.presentationml.slide+xml"/>
  <Override PartName="/ppt/slides/slide48.xml" ContentType="application/vnd.openxmlformats-officedocument.presentationml.slide+xml"/>
  <Override PartName="/ppt/slideLayouts/slideLayout1.xml" ContentType="application/vnd.openxmlformats-officedocument.presentationml.slideLayout+xml"/>
  <Override PartName="/ppt/notesSlides/notesSlide22.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23.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notesSlides/notesSlide24.xml" ContentType="application/vnd.openxmlformats-officedocument.presentationml.notesSlide+xml"/>
  <Override PartName="/ppt/notesSlides/notesSlide21.xml" ContentType="application/vnd.openxmlformats-officedocument.presentationml.notesSlide+xml"/>
  <Override PartName="/ppt/slideLayouts/slideLayout4.xml" ContentType="application/vnd.openxmlformats-officedocument.presentationml.slideLayout+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3.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19.xml" ContentType="application/vnd.openxmlformats-officedocument.presentationml.notesSlide+xml"/>
  <Override PartName="/ppt/notesSlides/notesSlide12.xml" ContentType="application/vnd.openxmlformats-officedocument.presentationml.notesSlide+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10.xml" ContentType="application/vnd.openxmlformats-officedocument.presentationml.notesSlide+xml"/>
  <Override PartName="/ppt/notesSlides/notesSlide20.xml" ContentType="application/vnd.openxmlformats-officedocument.presentationml.notesSlide+xml"/>
  <Override PartName="/ppt/notesSlides/notesSlide14.xml" ContentType="application/vnd.openxmlformats-officedocument.presentationml.notesSlide+xml"/>
  <Override PartName="/ppt/slideLayouts/slideLayout9.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3.xml" ContentType="application/vnd.openxmlformats-officedocument.presentationml.notesSlide+xml"/>
  <Override PartName="/ppt/diagrams/drawing12.xml" ContentType="application/vnd.ms-office.drawingml.diagramDrawing+xml"/>
  <Override PartName="/ppt/diagrams/colors12.xml" ContentType="application/vnd.openxmlformats-officedocument.drawingml.diagramColors+xml"/>
  <Override PartName="/ppt/diagrams/drawing21.xml" ContentType="application/vnd.ms-office.drawingml.diagramDrawing+xml"/>
  <Override PartName="/ppt/diagrams/layout12.xml" ContentType="application/vnd.openxmlformats-officedocument.drawingml.diagramLayout+xml"/>
  <Override PartName="/ppt/diagrams/drawing11.xml" ContentType="application/vnd.ms-office.drawingml.diagramDrawing+xml"/>
  <Override PartName="/ppt/diagrams/colors11.xml" ContentType="application/vnd.openxmlformats-officedocument.drawingml.diagramColors+xml"/>
  <Override PartName="/ppt/diagrams/quickStyle11.xml" ContentType="application/vnd.openxmlformats-officedocument.drawingml.diagramStyle+xml"/>
  <Override PartName="/ppt/diagrams/layout11.xml" ContentType="application/vnd.openxmlformats-officedocument.drawingml.diagramLayout+xml"/>
  <Override PartName="/ppt/diagrams/quickStyle12.xml" ContentType="application/vnd.openxmlformats-officedocument.drawingml.diagramStyle+xml"/>
  <Override PartName="/ppt/diagrams/drawing13.xml" ContentType="application/vnd.ms-office.drawingml.diagramDrawing+xml"/>
  <Override PartName="/ppt/diagrams/layout13.xml" ContentType="application/vnd.openxmlformats-officedocument.drawingml.diagramLayout+xml"/>
  <Override PartName="/ppt/diagrams/quickStyle1.xml" ContentType="application/vnd.openxmlformats-officedocument.drawingml.diagramStyle+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rawing14.xml" ContentType="application/vnd.ms-office.drawingml.diagramDrawing+xml"/>
  <Override PartName="/ppt/diagrams/colors14.xml" ContentType="application/vnd.openxmlformats-officedocument.drawingml.diagramColors+xml"/>
  <Override PartName="/ppt/diagrams/quickStyle13.xml" ContentType="application/vnd.openxmlformats-officedocument.drawingml.diagramStyle+xml"/>
  <Override PartName="/ppt/diagrams/colors13.xml" ContentType="application/vnd.openxmlformats-officedocument.drawingml.diagramColors+xml"/>
  <Override PartName="/ppt/diagrams/colors1.xml" ContentType="application/vnd.openxmlformats-officedocument.drawingml.diagramColors+xml"/>
  <Override PartName="/ppt/diagrams/layout14.xml" ContentType="application/vnd.openxmlformats-officedocument.drawingml.diagramLayout+xml"/>
  <Override PartName="/ppt/diagrams/quickStyle14.xml" ContentType="application/vnd.openxmlformats-officedocument.drawingml.diagramStyle+xml"/>
  <Override PartName="/ppt/diagrams/drawing1.xml" ContentType="application/vnd.ms-office.drawingml.diagramDrawing+xml"/>
  <Override PartName="/ppt/diagrams/quickStyle10.xml" ContentType="application/vnd.openxmlformats-officedocument.drawingml.diagramStyle+xml"/>
  <Override PartName="/ppt/diagrams/drawing10.xml" ContentType="application/vnd.ms-office.drawingml.diagramDrawing+xml"/>
  <Override PartName="/ppt/diagrams/colors5.xml" ContentType="application/vnd.openxmlformats-officedocument.drawingml.diagramColors+xml"/>
  <Override PartName="/ppt/diagrams/drawing5.xml" ContentType="application/vnd.ms-office.drawingml.diagramDrawing+xml"/>
  <Override PartName="/ppt/diagrams/layout3.xml" ContentType="application/vnd.openxmlformats-officedocument.drawingml.diagramLayout+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quickStyle5.xml" ContentType="application/vnd.openxmlformats-officedocument.drawingml.diagramStyle+xml"/>
  <Override PartName="/ppt/diagrams/layout5.xml" ContentType="application/vnd.openxmlformats-officedocument.drawingml.diagramLayout+xml"/>
  <Override PartName="/ppt/diagrams/quickStyle3.xml" ContentType="application/vnd.openxmlformats-officedocument.drawingml.diagramStyle+xml"/>
  <Override PartName="/ppt/diagrams/drawing3.xml" ContentType="application/vnd.ms-office.drawingml.diagramDrawing+xml"/>
  <Override PartName="/ppt/diagrams/colors3.xml" ContentType="application/vnd.openxmlformats-officedocument.drawingml.diagramColors+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colors9.xml" ContentType="application/vnd.openxmlformats-officedocument.drawingml.diagramColors+xml"/>
  <Override PartName="/ppt/diagrams/drawing9.xml" ContentType="application/vnd.ms-office.drawingml.diagramDrawing+xml"/>
  <Override PartName="/ppt/diagrams/quickStyle2.xml" ContentType="application/vnd.openxmlformats-officedocument.drawingml.diagramStyle+xml"/>
  <Override PartName="/ppt/diagrams/layout10.xml" ContentType="application/vnd.openxmlformats-officedocument.drawingml.diagramLayout+xml"/>
  <Override PartName="/ppt/diagrams/colors10.xml" ContentType="application/vnd.openxmlformats-officedocument.drawingml.diagramColors+xml"/>
  <Override PartName="/ppt/diagrams/quickStyle9.xml" ContentType="application/vnd.openxmlformats-officedocument.drawingml.diagramStyle+xml"/>
  <Override PartName="/ppt/diagrams/layout9.xml" ContentType="application/vnd.openxmlformats-officedocument.drawingml.diagramLayout+xml"/>
  <Override PartName="/ppt/diagrams/colors2.xml" ContentType="application/vnd.openxmlformats-officedocument.drawingml.diagramColors+xml"/>
  <Override PartName="/ppt/diagrams/drawing7.xml" ContentType="application/vnd.ms-office.drawingml.diagramDrawing+xml"/>
  <Override PartName="/ppt/diagrams/drawing2.xml" ContentType="application/vnd.ms-office.drawingml.diagramDrawing+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layout2.xml" ContentType="application/vnd.openxmlformats-officedocument.drawingml.diagramLayout+xml"/>
  <Override PartName="/ppt/diagrams/layout17.xml" ContentType="application/vnd.openxmlformats-officedocument.drawingml.diagramLayout+xml"/>
  <Override PartName="/ppt/diagrams/layout16.xml" ContentType="application/vnd.openxmlformats-officedocument.drawingml.diagramLayout+xml"/>
  <Override PartName="/ppt/diagrams/drawing26.xml" ContentType="application/vnd.ms-office.drawingml.diagramDrawing+xml"/>
  <Override PartName="/ppt/diagrams/colors26.xml" ContentType="application/vnd.openxmlformats-officedocument.drawingml.diagramColors+xml"/>
  <Override PartName="/ppt/diagrams/quickStyle26.xml" ContentType="application/vnd.openxmlformats-officedocument.drawingml.diagramStyle+xml"/>
  <Override PartName="/ppt/diagrams/layout26.xml" ContentType="application/vnd.openxmlformats-officedocument.drawingml.diagramLayout+xml"/>
  <Override PartName="/ppt/diagrams/layout20.xml" ContentType="application/vnd.openxmlformats-officedocument.drawingml.diagramLayout+xml"/>
  <Override PartName="/ppt/diagrams/drawing25.xml" ContentType="application/vnd.ms-office.drawingml.diagramDrawing+xml"/>
  <Override PartName="/ppt/diagrams/colors25.xml" ContentType="application/vnd.openxmlformats-officedocument.drawingml.diagramColors+xml"/>
  <Override PartName="/ppt/diagrams/drawing19.xml" ContentType="application/vnd.ms-office.drawingml.diagramDrawing+xml"/>
  <Override PartName="/ppt/diagrams/layout27.xml" ContentType="application/vnd.openxmlformats-officedocument.drawingml.diagramLayout+xml"/>
  <Override PartName="/ppt/diagrams/quickStyle27.xml" ContentType="application/vnd.openxmlformats-officedocument.drawingml.diagramStyle+xml"/>
  <Override PartName="/ppt/diagrams/drawing28.xml" ContentType="application/vnd.ms-office.drawingml.diagramDrawing+xml"/>
  <Override PartName="/ppt/diagrams/colors28.xml" ContentType="application/vnd.openxmlformats-officedocument.drawingml.diagramColors+xml"/>
  <Override PartName="/ppt/diagrams/quickStyle28.xml" ContentType="application/vnd.openxmlformats-officedocument.drawingml.diagramStyle+xml"/>
  <Override PartName="/ppt/diagrams/layout28.xml" ContentType="application/vnd.openxmlformats-officedocument.drawingml.diagramLayout+xml"/>
  <Override PartName="/ppt/diagrams/colors19.xml" ContentType="application/vnd.openxmlformats-officedocument.drawingml.diagramColors+xml"/>
  <Override PartName="/ppt/diagrams/drawing27.xml" ContentType="application/vnd.ms-office.drawingml.diagramDrawing+xml"/>
  <Override PartName="/ppt/diagrams/colors27.xml" ContentType="application/vnd.openxmlformats-officedocument.drawingml.diagramColors+xml"/>
  <Override PartName="/ppt/diagrams/quickStyle25.xml" ContentType="application/vnd.openxmlformats-officedocument.drawingml.diagramStyle+xml"/>
  <Override PartName="/ppt/diagrams/layout25.xml" ContentType="application/vnd.openxmlformats-officedocument.drawingml.diagramLayout+xml"/>
  <Override PartName="/ppt/diagrams/quickStyle20.xml" ContentType="application/vnd.openxmlformats-officedocument.drawingml.diagramStyle+xml"/>
  <Override PartName="/ppt/diagrams/layout23.xml" ContentType="application/vnd.openxmlformats-officedocument.drawingml.diagramLayout+xml"/>
  <Override PartName="/ppt/diagrams/drawing22.xml" ContentType="application/vnd.ms-office.drawingml.diagramDrawing+xml"/>
  <Override PartName="/ppt/diagrams/colors22.xml" ContentType="application/vnd.openxmlformats-officedocument.drawingml.diagramColors+xml"/>
  <Override PartName="/ppt/diagrams/quickStyle22.xml" ContentType="application/vnd.openxmlformats-officedocument.drawingml.diagramStyle+xml"/>
  <Override PartName="/ppt/diagrams/layout22.xml" ContentType="application/vnd.openxmlformats-officedocument.drawingml.diagramLayout+xml"/>
  <Override PartName="/ppt/diagrams/layout21.xml" ContentType="application/vnd.openxmlformats-officedocument.drawingml.diagramLayout+xml"/>
  <Override PartName="/ppt/diagrams/quickStyle21.xml" ContentType="application/vnd.openxmlformats-officedocument.drawingml.diagramStyle+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rawing24.xml" ContentType="application/vnd.ms-office.drawingml.diagramDrawing+xml"/>
  <Override PartName="/ppt/diagrams/colors24.xml" ContentType="application/vnd.openxmlformats-officedocument.drawingml.diagramColors+xml"/>
  <Override PartName="/ppt/diagrams/quickStyle24.xml" ContentType="application/vnd.openxmlformats-officedocument.drawingml.diagramStyle+xml"/>
  <Override PartName="/ppt/diagrams/layout24.xml" ContentType="application/vnd.openxmlformats-officedocument.drawingml.diagramLayout+xml"/>
  <Override PartName="/ppt/diagrams/colors20.xml" ContentType="application/vnd.openxmlformats-officedocument.drawingml.diagramColors+xml"/>
  <Override PartName="/ppt/diagrams/drawing20.xml" ContentType="application/vnd.ms-office.drawingml.diagramDrawing+xml"/>
  <Override PartName="/ppt/diagrams/quickStyle19.xml" ContentType="application/vnd.openxmlformats-officedocument.drawingml.diagramStyle+xml"/>
  <Override PartName="/ppt/diagrams/layout29.xml" ContentType="application/vnd.openxmlformats-officedocument.drawingml.diagramLayout+xml"/>
  <Override PartName="/ppt/diagrams/quickStyle29.xml" ContentType="application/vnd.openxmlformats-officedocument.drawingml.diagramStyle+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layout19.xml" ContentType="application/vnd.openxmlformats-officedocument.drawingml.diagramLayout+xml"/>
  <Override PartName="/ppt/notesMasters/notesMaster1.xml" ContentType="application/vnd.openxmlformats-officedocument.presentationml.notesMaster+xml"/>
  <Override PartName="/ppt/diagrams/layout18.xml" ContentType="application/vnd.openxmlformats-officedocument.drawingml.diagramLayout+xml"/>
  <Override PartName="/ppt/theme/theme2.xml" ContentType="application/vnd.openxmlformats-officedocument.theme+xml"/>
  <Override PartName="/ppt/diagrams/drawing17.xml" ContentType="application/vnd.ms-office.drawingml.diagramDrawing+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colors21.xml" ContentType="application/vnd.openxmlformats-officedocument.drawingml.diagramColors+xml"/>
  <Override PartName="/ppt/diagrams/quickStyle17.xml" ContentType="application/vnd.openxmlformats-officedocument.drawingml.diagramStyle+xml"/>
  <Override PartName="/ppt/diagrams/colors17.xml" ContentType="application/vnd.openxmlformats-officedocument.drawingml.diagramColors+xml"/>
  <Override PartName="/ppt/diagrams/layout1.xml" ContentType="application/vnd.openxmlformats-officedocument.drawingml.diagramLayout+xml"/>
  <Override PartName="/ppt/diagrams/colors32.xml" ContentType="application/vnd.openxmlformats-officedocument.drawingml.diagramColors+xml"/>
  <Override PartName="/ppt/theme/theme1.xml" ContentType="application/vnd.openxmlformats-officedocument.theme+xml"/>
  <Override PartName="/ppt/diagrams/drawing30.xml" ContentType="application/vnd.ms-office.drawingml.diagramDrawing+xml"/>
  <Override PartName="/ppt/diagrams/colors30.xml" ContentType="application/vnd.openxmlformats-officedocument.drawingml.diagramColors+xml"/>
  <Override PartName="/ppt/diagrams/quickStyle30.xml" ContentType="application/vnd.openxmlformats-officedocument.drawingml.diagramStyle+xml"/>
  <Override PartName="/ppt/diagrams/layout30.xml" ContentType="application/vnd.openxmlformats-officedocument.drawingml.diagramLayout+xml"/>
  <Override PartName="/ppt/diagrams/drawing29.xml" ContentType="application/vnd.ms-office.drawingml.diagramDrawing+xml"/>
  <Override PartName="/ppt/diagrams/colors29.xml" ContentType="application/vnd.openxmlformats-officedocument.drawingml.diagramColors+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2.xml" ContentType="application/vnd.ms-office.drawingml.diagramDrawing+xml"/>
  <Override PartName="/ppt/diagrams/layout32.xml" ContentType="application/vnd.openxmlformats-officedocument.drawingml.diagramLayout+xml"/>
  <Override PartName="/ppt/diagrams/quickStyle32.xml" ContentType="application/vnd.openxmlformats-officedocument.drawingml.diagramStyle+xml"/>
  <Override PartName="/ppt/diagrams/drawing31.xml" ContentType="application/vnd.ms-office.drawingml.diagramDrawing+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1503" r:id="rId3"/>
    <p:sldId id="1504" r:id="rId4"/>
    <p:sldId id="1594" r:id="rId5"/>
    <p:sldId id="1596" r:id="rId6"/>
    <p:sldId id="1595" r:id="rId7"/>
    <p:sldId id="1598" r:id="rId8"/>
    <p:sldId id="1593" r:id="rId9"/>
    <p:sldId id="379" r:id="rId10"/>
    <p:sldId id="1506" r:id="rId11"/>
    <p:sldId id="380" r:id="rId12"/>
    <p:sldId id="378" r:id="rId13"/>
    <p:sldId id="1597" r:id="rId14"/>
    <p:sldId id="1509" r:id="rId15"/>
    <p:sldId id="1510" r:id="rId16"/>
    <p:sldId id="1511" r:id="rId17"/>
    <p:sldId id="268" r:id="rId18"/>
    <p:sldId id="288" r:id="rId19"/>
    <p:sldId id="382" r:id="rId20"/>
    <p:sldId id="385" r:id="rId21"/>
    <p:sldId id="386" r:id="rId22"/>
    <p:sldId id="261" r:id="rId23"/>
    <p:sldId id="1505" r:id="rId24"/>
    <p:sldId id="1507" r:id="rId25"/>
    <p:sldId id="372" r:id="rId26"/>
    <p:sldId id="373" r:id="rId27"/>
    <p:sldId id="1583" r:id="rId28"/>
    <p:sldId id="366" r:id="rId29"/>
    <p:sldId id="412" r:id="rId30"/>
    <p:sldId id="1584" r:id="rId31"/>
    <p:sldId id="367" r:id="rId32"/>
    <p:sldId id="413" r:id="rId33"/>
    <p:sldId id="414" r:id="rId34"/>
    <p:sldId id="277" r:id="rId35"/>
    <p:sldId id="279" r:id="rId36"/>
    <p:sldId id="361" r:id="rId37"/>
    <p:sldId id="362" r:id="rId38"/>
    <p:sldId id="280" r:id="rId39"/>
    <p:sldId id="415" r:id="rId40"/>
    <p:sldId id="359" r:id="rId41"/>
    <p:sldId id="416" r:id="rId42"/>
    <p:sldId id="360" r:id="rId43"/>
    <p:sldId id="1586" r:id="rId44"/>
    <p:sldId id="1591" r:id="rId45"/>
    <p:sldId id="1585" r:id="rId46"/>
    <p:sldId id="1590" r:id="rId47"/>
    <p:sldId id="1592" r:id="rId48"/>
    <p:sldId id="262" r:id="rId49"/>
    <p:sldId id="1581" r:id="rId50"/>
    <p:sldId id="1582" r:id="rId51"/>
    <p:sldId id="1508" r:id="rId52"/>
    <p:sldId id="1517" r:id="rId53"/>
    <p:sldId id="1518" r:id="rId54"/>
    <p:sldId id="1523" r:id="rId55"/>
    <p:sldId id="1519" r:id="rId56"/>
    <p:sldId id="1520" r:id="rId57"/>
    <p:sldId id="301" r:id="rId58"/>
    <p:sldId id="293" r:id="rId59"/>
    <p:sldId id="348" r:id="rId60"/>
    <p:sldId id="349" r:id="rId61"/>
    <p:sldId id="1600"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576" autoAdjust="0"/>
    <p:restoredTop sz="92403" autoAdjust="0"/>
  </p:normalViewPr>
  <p:slideViewPr>
    <p:cSldViewPr snapToGrid="0">
      <p:cViewPr varScale="1">
        <p:scale>
          <a:sx n="118" d="100"/>
          <a:sy n="118" d="100"/>
        </p:scale>
        <p:origin x="73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0DCC88-17BC-4D88-8E30-236EA67F95F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61400C25-AE7F-4F14-AA03-2C547D9C8463}">
      <dgm:prSet/>
      <dgm:spPr/>
      <dgm:t>
        <a:bodyPr/>
        <a:lstStyle/>
        <a:p>
          <a:r>
            <a:rPr lang="en-US" i="1" dirty="0"/>
            <a:t>Confusional states are among the most common mental disorders </a:t>
          </a:r>
          <a:endParaRPr lang="en-US" dirty="0"/>
        </a:p>
      </dgm:t>
    </dgm:pt>
    <dgm:pt modelId="{69F64F18-A05F-4015-98E9-595ED6348479}" type="parTrans" cxnId="{80E9DE2E-B782-49C7-BFBE-A004C03FBCF3}">
      <dgm:prSet/>
      <dgm:spPr/>
      <dgm:t>
        <a:bodyPr/>
        <a:lstStyle/>
        <a:p>
          <a:endParaRPr lang="en-US"/>
        </a:p>
      </dgm:t>
    </dgm:pt>
    <dgm:pt modelId="{83F7CC36-AD05-4D68-9967-A5FEF8C852CC}" type="sibTrans" cxnId="{80E9DE2E-B782-49C7-BFBE-A004C03FBCF3}">
      <dgm:prSet/>
      <dgm:spPr/>
      <dgm:t>
        <a:bodyPr/>
        <a:lstStyle/>
        <a:p>
          <a:endParaRPr lang="en-US"/>
        </a:p>
      </dgm:t>
    </dgm:pt>
    <dgm:pt modelId="{A292B38F-77ED-4FA6-9099-6D7BB37370DE}">
      <dgm:prSet/>
      <dgm:spPr/>
      <dgm:t>
        <a:bodyPr/>
        <a:lstStyle/>
        <a:p>
          <a:r>
            <a:rPr lang="en-US" i="1"/>
            <a:t>Encountered in patients with medical illness</a:t>
          </a:r>
          <a:endParaRPr lang="en-US"/>
        </a:p>
      </dgm:t>
    </dgm:pt>
    <dgm:pt modelId="{B6C1AAFB-7B40-4777-869D-AE968C6632B5}" type="parTrans" cxnId="{9CF3B897-944A-4A87-A7D5-EABB7D8A162A}">
      <dgm:prSet/>
      <dgm:spPr/>
      <dgm:t>
        <a:bodyPr/>
        <a:lstStyle/>
        <a:p>
          <a:endParaRPr lang="en-US"/>
        </a:p>
      </dgm:t>
    </dgm:pt>
    <dgm:pt modelId="{D8A17A8A-8E63-4D14-AE68-AD9730100E3C}" type="sibTrans" cxnId="{9CF3B897-944A-4A87-A7D5-EABB7D8A162A}">
      <dgm:prSet/>
      <dgm:spPr/>
      <dgm:t>
        <a:bodyPr/>
        <a:lstStyle/>
        <a:p>
          <a:endParaRPr lang="en-US"/>
        </a:p>
      </dgm:t>
    </dgm:pt>
    <dgm:pt modelId="{681C0077-07F0-4E02-82CA-50B9F43CE3ED}">
      <dgm:prSet/>
      <dgm:spPr/>
      <dgm:t>
        <a:bodyPr/>
        <a:lstStyle/>
        <a:p>
          <a:r>
            <a:rPr lang="en-US" i="1"/>
            <a:t>Particularly among those who are older. </a:t>
          </a:r>
          <a:endParaRPr lang="en-US"/>
        </a:p>
      </dgm:t>
    </dgm:pt>
    <dgm:pt modelId="{2ADC4CDC-E8F7-48C9-ACE6-7BF8A883C215}" type="parTrans" cxnId="{CF25912A-93EC-47A9-95F1-1D7F0BD77A9F}">
      <dgm:prSet/>
      <dgm:spPr/>
      <dgm:t>
        <a:bodyPr/>
        <a:lstStyle/>
        <a:p>
          <a:endParaRPr lang="en-US"/>
        </a:p>
      </dgm:t>
    </dgm:pt>
    <dgm:pt modelId="{1AB78AFC-E9FF-4C1E-A094-60CF6DA43089}" type="sibTrans" cxnId="{CF25912A-93EC-47A9-95F1-1D7F0BD77A9F}">
      <dgm:prSet/>
      <dgm:spPr/>
      <dgm:t>
        <a:bodyPr/>
        <a:lstStyle/>
        <a:p>
          <a:endParaRPr lang="en-US"/>
        </a:p>
      </dgm:t>
    </dgm:pt>
    <dgm:pt modelId="{B7028FCF-44D9-4FC6-97DD-C8787EB7CBF2}" type="pres">
      <dgm:prSet presAssocID="{BF0DCC88-17BC-4D88-8E30-236EA67F95F4}" presName="linear" presStyleCnt="0">
        <dgm:presLayoutVars>
          <dgm:animLvl val="lvl"/>
          <dgm:resizeHandles val="exact"/>
        </dgm:presLayoutVars>
      </dgm:prSet>
      <dgm:spPr/>
      <dgm:t>
        <a:bodyPr/>
        <a:lstStyle/>
        <a:p>
          <a:endParaRPr lang="en-US"/>
        </a:p>
      </dgm:t>
    </dgm:pt>
    <dgm:pt modelId="{929AF4F2-4DE2-4192-9B48-FEE7B987F3A0}" type="pres">
      <dgm:prSet presAssocID="{61400C25-AE7F-4F14-AA03-2C547D9C8463}" presName="parentText" presStyleLbl="node1" presStyleIdx="0" presStyleCnt="3">
        <dgm:presLayoutVars>
          <dgm:chMax val="0"/>
          <dgm:bulletEnabled val="1"/>
        </dgm:presLayoutVars>
      </dgm:prSet>
      <dgm:spPr/>
      <dgm:t>
        <a:bodyPr/>
        <a:lstStyle/>
        <a:p>
          <a:endParaRPr lang="en-US"/>
        </a:p>
      </dgm:t>
    </dgm:pt>
    <dgm:pt modelId="{B09E4FE1-90C1-4872-BF03-271D43E1BE15}" type="pres">
      <dgm:prSet presAssocID="{83F7CC36-AD05-4D68-9967-A5FEF8C852CC}" presName="spacer" presStyleCnt="0"/>
      <dgm:spPr/>
    </dgm:pt>
    <dgm:pt modelId="{0D8D4615-07C2-4B13-9CE3-D47EF67772FE}" type="pres">
      <dgm:prSet presAssocID="{A292B38F-77ED-4FA6-9099-6D7BB37370DE}" presName="parentText" presStyleLbl="node1" presStyleIdx="1" presStyleCnt="3">
        <dgm:presLayoutVars>
          <dgm:chMax val="0"/>
          <dgm:bulletEnabled val="1"/>
        </dgm:presLayoutVars>
      </dgm:prSet>
      <dgm:spPr/>
      <dgm:t>
        <a:bodyPr/>
        <a:lstStyle/>
        <a:p>
          <a:endParaRPr lang="en-US"/>
        </a:p>
      </dgm:t>
    </dgm:pt>
    <dgm:pt modelId="{9748274E-13A0-4BA7-85D2-2E8F5EF96CEA}" type="pres">
      <dgm:prSet presAssocID="{D8A17A8A-8E63-4D14-AE68-AD9730100E3C}" presName="spacer" presStyleCnt="0"/>
      <dgm:spPr/>
    </dgm:pt>
    <dgm:pt modelId="{24AFDD5E-7FE3-4B88-A1E9-DFDF964923D7}" type="pres">
      <dgm:prSet presAssocID="{681C0077-07F0-4E02-82CA-50B9F43CE3ED}" presName="parentText" presStyleLbl="node1" presStyleIdx="2" presStyleCnt="3">
        <dgm:presLayoutVars>
          <dgm:chMax val="0"/>
          <dgm:bulletEnabled val="1"/>
        </dgm:presLayoutVars>
      </dgm:prSet>
      <dgm:spPr/>
      <dgm:t>
        <a:bodyPr/>
        <a:lstStyle/>
        <a:p>
          <a:endParaRPr lang="en-US"/>
        </a:p>
      </dgm:t>
    </dgm:pt>
  </dgm:ptLst>
  <dgm:cxnLst>
    <dgm:cxn modelId="{9D6455D0-0978-4E20-9E79-9B0A6A896667}" type="presOf" srcId="{BF0DCC88-17BC-4D88-8E30-236EA67F95F4}" destId="{B7028FCF-44D9-4FC6-97DD-C8787EB7CBF2}" srcOrd="0" destOrd="0" presId="urn:microsoft.com/office/officeart/2005/8/layout/vList2"/>
    <dgm:cxn modelId="{CF25912A-93EC-47A9-95F1-1D7F0BD77A9F}" srcId="{BF0DCC88-17BC-4D88-8E30-236EA67F95F4}" destId="{681C0077-07F0-4E02-82CA-50B9F43CE3ED}" srcOrd="2" destOrd="0" parTransId="{2ADC4CDC-E8F7-48C9-ACE6-7BF8A883C215}" sibTransId="{1AB78AFC-E9FF-4C1E-A094-60CF6DA43089}"/>
    <dgm:cxn modelId="{6571B6F5-5BA3-46E2-AC6C-5D8AEBD3DE96}" type="presOf" srcId="{681C0077-07F0-4E02-82CA-50B9F43CE3ED}" destId="{24AFDD5E-7FE3-4B88-A1E9-DFDF964923D7}" srcOrd="0" destOrd="0" presId="urn:microsoft.com/office/officeart/2005/8/layout/vList2"/>
    <dgm:cxn modelId="{80E9DE2E-B782-49C7-BFBE-A004C03FBCF3}" srcId="{BF0DCC88-17BC-4D88-8E30-236EA67F95F4}" destId="{61400C25-AE7F-4F14-AA03-2C547D9C8463}" srcOrd="0" destOrd="0" parTransId="{69F64F18-A05F-4015-98E9-595ED6348479}" sibTransId="{83F7CC36-AD05-4D68-9967-A5FEF8C852CC}"/>
    <dgm:cxn modelId="{9CF3B897-944A-4A87-A7D5-EABB7D8A162A}" srcId="{BF0DCC88-17BC-4D88-8E30-236EA67F95F4}" destId="{A292B38F-77ED-4FA6-9099-6D7BB37370DE}" srcOrd="1" destOrd="0" parTransId="{B6C1AAFB-7B40-4777-869D-AE968C6632B5}" sibTransId="{D8A17A8A-8E63-4D14-AE68-AD9730100E3C}"/>
    <dgm:cxn modelId="{9E3C5E5F-E9ED-4CA6-B608-FF66DB210373}" type="presOf" srcId="{A292B38F-77ED-4FA6-9099-6D7BB37370DE}" destId="{0D8D4615-07C2-4B13-9CE3-D47EF67772FE}" srcOrd="0" destOrd="0" presId="urn:microsoft.com/office/officeart/2005/8/layout/vList2"/>
    <dgm:cxn modelId="{24916427-7978-42DE-AF02-2F625A2D608A}" type="presOf" srcId="{61400C25-AE7F-4F14-AA03-2C547D9C8463}" destId="{929AF4F2-4DE2-4192-9B48-FEE7B987F3A0}" srcOrd="0" destOrd="0" presId="urn:microsoft.com/office/officeart/2005/8/layout/vList2"/>
    <dgm:cxn modelId="{F2032EC8-2FD9-48F3-BE59-12AA0F3F8832}" type="presParOf" srcId="{B7028FCF-44D9-4FC6-97DD-C8787EB7CBF2}" destId="{929AF4F2-4DE2-4192-9B48-FEE7B987F3A0}" srcOrd="0" destOrd="0" presId="urn:microsoft.com/office/officeart/2005/8/layout/vList2"/>
    <dgm:cxn modelId="{A26376B2-A529-40B0-96C0-A169CDD1CA87}" type="presParOf" srcId="{B7028FCF-44D9-4FC6-97DD-C8787EB7CBF2}" destId="{B09E4FE1-90C1-4872-BF03-271D43E1BE15}" srcOrd="1" destOrd="0" presId="urn:microsoft.com/office/officeart/2005/8/layout/vList2"/>
    <dgm:cxn modelId="{945020B3-0AC5-4600-9126-A52D4F299A0A}" type="presParOf" srcId="{B7028FCF-44D9-4FC6-97DD-C8787EB7CBF2}" destId="{0D8D4615-07C2-4B13-9CE3-D47EF67772FE}" srcOrd="2" destOrd="0" presId="urn:microsoft.com/office/officeart/2005/8/layout/vList2"/>
    <dgm:cxn modelId="{43663423-624D-48DA-84FA-DFB26B739E37}" type="presParOf" srcId="{B7028FCF-44D9-4FC6-97DD-C8787EB7CBF2}" destId="{9748274E-13A0-4BA7-85D2-2E8F5EF96CEA}" srcOrd="3" destOrd="0" presId="urn:microsoft.com/office/officeart/2005/8/layout/vList2"/>
    <dgm:cxn modelId="{BF7FCEB0-68FD-471B-A41E-1C085430107A}" type="presParOf" srcId="{B7028FCF-44D9-4FC6-97DD-C8787EB7CBF2}" destId="{24AFDD5E-7FE3-4B88-A1E9-DFDF964923D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C5E622F-1D3A-46A9-A1A4-0F66B96E8463}" type="doc">
      <dgm:prSet loTypeId="urn:microsoft.com/office/officeart/2005/8/layout/vList5" loCatId="list" qsTypeId="urn:microsoft.com/office/officeart/2005/8/quickstyle/simple4" qsCatId="simple" csTypeId="urn:microsoft.com/office/officeart/2005/8/colors/colorful5" csCatId="colorful" phldr="1"/>
      <dgm:spPr/>
      <dgm:t>
        <a:bodyPr/>
        <a:lstStyle/>
        <a:p>
          <a:endParaRPr lang="en-US"/>
        </a:p>
      </dgm:t>
    </dgm:pt>
    <dgm:pt modelId="{BF60DD2D-75EF-400D-B9F9-F305CE1FB464}">
      <dgm:prSet/>
      <dgm:spPr/>
      <dgm:t>
        <a:bodyPr/>
        <a:lstStyle/>
        <a:p>
          <a:r>
            <a:rPr lang="en-US" i="1" dirty="0"/>
            <a:t>Neurological disorder </a:t>
          </a:r>
          <a:endParaRPr lang="en-US" dirty="0"/>
        </a:p>
      </dgm:t>
    </dgm:pt>
    <dgm:pt modelId="{21D1EF88-D05E-4650-8470-A9EBA79AA4AA}" type="parTrans" cxnId="{B26DB0FA-4B96-479C-9177-F0C277D39DCC}">
      <dgm:prSet/>
      <dgm:spPr/>
      <dgm:t>
        <a:bodyPr/>
        <a:lstStyle/>
        <a:p>
          <a:endParaRPr lang="en-US"/>
        </a:p>
      </dgm:t>
    </dgm:pt>
    <dgm:pt modelId="{DB65810D-74C5-45A0-9399-21E11FB3BFC3}" type="sibTrans" cxnId="{B26DB0FA-4B96-479C-9177-F0C277D39DCC}">
      <dgm:prSet/>
      <dgm:spPr/>
      <dgm:t>
        <a:bodyPr/>
        <a:lstStyle/>
        <a:p>
          <a:endParaRPr lang="en-US"/>
        </a:p>
      </dgm:t>
    </dgm:pt>
    <dgm:pt modelId="{6FBE6CAD-C082-493E-B214-8EBE3B33072C}">
      <dgm:prSet/>
      <dgm:spPr/>
      <dgm:t>
        <a:bodyPr/>
        <a:lstStyle/>
        <a:p>
          <a:r>
            <a:rPr lang="en-US" i="1" dirty="0"/>
            <a:t>Mental health /psychiatric </a:t>
          </a:r>
          <a:endParaRPr lang="en-US" dirty="0"/>
        </a:p>
      </dgm:t>
    </dgm:pt>
    <dgm:pt modelId="{B4CD6F38-C4B3-4DEF-8C60-C241190A6259}" type="parTrans" cxnId="{C185193E-8A34-4F0B-86B3-3D4D65613446}">
      <dgm:prSet/>
      <dgm:spPr/>
      <dgm:t>
        <a:bodyPr/>
        <a:lstStyle/>
        <a:p>
          <a:endParaRPr lang="en-US"/>
        </a:p>
      </dgm:t>
    </dgm:pt>
    <dgm:pt modelId="{33E390F6-F7E7-41AD-A0AE-CC69F8DD5AD6}" type="sibTrans" cxnId="{C185193E-8A34-4F0B-86B3-3D4D65613446}">
      <dgm:prSet/>
      <dgm:spPr/>
      <dgm:t>
        <a:bodyPr/>
        <a:lstStyle/>
        <a:p>
          <a:endParaRPr lang="en-US"/>
        </a:p>
      </dgm:t>
    </dgm:pt>
    <dgm:pt modelId="{C3CC0A2A-349B-482E-817D-E661F37F41E0}">
      <dgm:prSet/>
      <dgm:spPr/>
      <dgm:t>
        <a:bodyPr/>
        <a:lstStyle/>
        <a:p>
          <a:r>
            <a:rPr lang="en-US" i="1" dirty="0"/>
            <a:t>Systemic disorder  </a:t>
          </a:r>
          <a:endParaRPr lang="en-US" dirty="0"/>
        </a:p>
      </dgm:t>
    </dgm:pt>
    <dgm:pt modelId="{23B837B8-A1F4-4B49-866A-52DA21B250A3}" type="parTrans" cxnId="{8276DEBE-9BEF-43FA-9BC4-A64A1FBB3DA5}">
      <dgm:prSet/>
      <dgm:spPr/>
      <dgm:t>
        <a:bodyPr/>
        <a:lstStyle/>
        <a:p>
          <a:endParaRPr lang="en-US"/>
        </a:p>
      </dgm:t>
    </dgm:pt>
    <dgm:pt modelId="{803C3A75-B7EC-4AE8-A935-6C1B50757549}" type="sibTrans" cxnId="{8276DEBE-9BEF-43FA-9BC4-A64A1FBB3DA5}">
      <dgm:prSet/>
      <dgm:spPr/>
      <dgm:t>
        <a:bodyPr/>
        <a:lstStyle/>
        <a:p>
          <a:endParaRPr lang="en-US"/>
        </a:p>
      </dgm:t>
    </dgm:pt>
    <dgm:pt modelId="{152DE0B4-C121-4AFE-8E65-593A8EF14C6D}" type="pres">
      <dgm:prSet presAssocID="{CC5E622F-1D3A-46A9-A1A4-0F66B96E8463}" presName="Name0" presStyleCnt="0">
        <dgm:presLayoutVars>
          <dgm:dir/>
          <dgm:animLvl val="lvl"/>
          <dgm:resizeHandles val="exact"/>
        </dgm:presLayoutVars>
      </dgm:prSet>
      <dgm:spPr/>
      <dgm:t>
        <a:bodyPr/>
        <a:lstStyle/>
        <a:p>
          <a:endParaRPr lang="en-US"/>
        </a:p>
      </dgm:t>
    </dgm:pt>
    <dgm:pt modelId="{995430D2-5FE4-49A2-996C-6C192C09551B}" type="pres">
      <dgm:prSet presAssocID="{BF60DD2D-75EF-400D-B9F9-F305CE1FB464}" presName="linNode" presStyleCnt="0"/>
      <dgm:spPr/>
    </dgm:pt>
    <dgm:pt modelId="{84B1063C-49D4-44F3-A322-1E09FA23E775}" type="pres">
      <dgm:prSet presAssocID="{BF60DD2D-75EF-400D-B9F9-F305CE1FB464}" presName="parentText" presStyleLbl="node1" presStyleIdx="0" presStyleCnt="3">
        <dgm:presLayoutVars>
          <dgm:chMax val="1"/>
          <dgm:bulletEnabled val="1"/>
        </dgm:presLayoutVars>
      </dgm:prSet>
      <dgm:spPr/>
      <dgm:t>
        <a:bodyPr/>
        <a:lstStyle/>
        <a:p>
          <a:endParaRPr lang="en-US"/>
        </a:p>
      </dgm:t>
    </dgm:pt>
    <dgm:pt modelId="{05F64E04-E4F2-4388-BC61-DC7237FE23B0}" type="pres">
      <dgm:prSet presAssocID="{DB65810D-74C5-45A0-9399-21E11FB3BFC3}" presName="sp" presStyleCnt="0"/>
      <dgm:spPr/>
    </dgm:pt>
    <dgm:pt modelId="{182D609B-1907-40C7-8EB8-9BA360B99CE6}" type="pres">
      <dgm:prSet presAssocID="{6FBE6CAD-C082-493E-B214-8EBE3B33072C}" presName="linNode" presStyleCnt="0"/>
      <dgm:spPr/>
    </dgm:pt>
    <dgm:pt modelId="{C2167995-5DB5-49E2-AC02-824C6E7C6D39}" type="pres">
      <dgm:prSet presAssocID="{6FBE6CAD-C082-493E-B214-8EBE3B33072C}" presName="parentText" presStyleLbl="node1" presStyleIdx="1" presStyleCnt="3">
        <dgm:presLayoutVars>
          <dgm:chMax val="1"/>
          <dgm:bulletEnabled val="1"/>
        </dgm:presLayoutVars>
      </dgm:prSet>
      <dgm:spPr/>
      <dgm:t>
        <a:bodyPr/>
        <a:lstStyle/>
        <a:p>
          <a:endParaRPr lang="en-US"/>
        </a:p>
      </dgm:t>
    </dgm:pt>
    <dgm:pt modelId="{AA4BBE95-1D3C-4ACB-BBC2-ADD80880DC19}" type="pres">
      <dgm:prSet presAssocID="{33E390F6-F7E7-41AD-A0AE-CC69F8DD5AD6}" presName="sp" presStyleCnt="0"/>
      <dgm:spPr/>
    </dgm:pt>
    <dgm:pt modelId="{A40660E2-294B-4CCC-9B9B-7F5735496B4F}" type="pres">
      <dgm:prSet presAssocID="{C3CC0A2A-349B-482E-817D-E661F37F41E0}" presName="linNode" presStyleCnt="0"/>
      <dgm:spPr/>
    </dgm:pt>
    <dgm:pt modelId="{0706FD52-AD60-4340-BF83-DB98A44E483C}" type="pres">
      <dgm:prSet presAssocID="{C3CC0A2A-349B-482E-817D-E661F37F41E0}" presName="parentText" presStyleLbl="node1" presStyleIdx="2" presStyleCnt="3">
        <dgm:presLayoutVars>
          <dgm:chMax val="1"/>
          <dgm:bulletEnabled val="1"/>
        </dgm:presLayoutVars>
      </dgm:prSet>
      <dgm:spPr/>
      <dgm:t>
        <a:bodyPr/>
        <a:lstStyle/>
        <a:p>
          <a:endParaRPr lang="en-US"/>
        </a:p>
      </dgm:t>
    </dgm:pt>
  </dgm:ptLst>
  <dgm:cxnLst>
    <dgm:cxn modelId="{B26DB0FA-4B96-479C-9177-F0C277D39DCC}" srcId="{CC5E622F-1D3A-46A9-A1A4-0F66B96E8463}" destId="{BF60DD2D-75EF-400D-B9F9-F305CE1FB464}" srcOrd="0" destOrd="0" parTransId="{21D1EF88-D05E-4650-8470-A9EBA79AA4AA}" sibTransId="{DB65810D-74C5-45A0-9399-21E11FB3BFC3}"/>
    <dgm:cxn modelId="{20562976-53F4-4ADF-8797-3C64400703E2}" type="presOf" srcId="{C3CC0A2A-349B-482E-817D-E661F37F41E0}" destId="{0706FD52-AD60-4340-BF83-DB98A44E483C}" srcOrd="0" destOrd="0" presId="urn:microsoft.com/office/officeart/2005/8/layout/vList5"/>
    <dgm:cxn modelId="{EE0DE1C2-9873-4D47-94BB-AD008AE54FF7}" type="presOf" srcId="{6FBE6CAD-C082-493E-B214-8EBE3B33072C}" destId="{C2167995-5DB5-49E2-AC02-824C6E7C6D39}" srcOrd="0" destOrd="0" presId="urn:microsoft.com/office/officeart/2005/8/layout/vList5"/>
    <dgm:cxn modelId="{C185193E-8A34-4F0B-86B3-3D4D65613446}" srcId="{CC5E622F-1D3A-46A9-A1A4-0F66B96E8463}" destId="{6FBE6CAD-C082-493E-B214-8EBE3B33072C}" srcOrd="1" destOrd="0" parTransId="{B4CD6F38-C4B3-4DEF-8C60-C241190A6259}" sibTransId="{33E390F6-F7E7-41AD-A0AE-CC69F8DD5AD6}"/>
    <dgm:cxn modelId="{8276DEBE-9BEF-43FA-9BC4-A64A1FBB3DA5}" srcId="{CC5E622F-1D3A-46A9-A1A4-0F66B96E8463}" destId="{C3CC0A2A-349B-482E-817D-E661F37F41E0}" srcOrd="2" destOrd="0" parTransId="{23B837B8-A1F4-4B49-866A-52DA21B250A3}" sibTransId="{803C3A75-B7EC-4AE8-A935-6C1B50757549}"/>
    <dgm:cxn modelId="{366B22B3-3968-4844-8BFA-D67E44D54D4F}" type="presOf" srcId="{BF60DD2D-75EF-400D-B9F9-F305CE1FB464}" destId="{84B1063C-49D4-44F3-A322-1E09FA23E775}" srcOrd="0" destOrd="0" presId="urn:microsoft.com/office/officeart/2005/8/layout/vList5"/>
    <dgm:cxn modelId="{5B3CE073-6F4E-43BE-B588-E6EC92CD1092}" type="presOf" srcId="{CC5E622F-1D3A-46A9-A1A4-0F66B96E8463}" destId="{152DE0B4-C121-4AFE-8E65-593A8EF14C6D}" srcOrd="0" destOrd="0" presId="urn:microsoft.com/office/officeart/2005/8/layout/vList5"/>
    <dgm:cxn modelId="{3A08AAA1-5F22-48D3-840C-C83C8AE5785E}" type="presParOf" srcId="{152DE0B4-C121-4AFE-8E65-593A8EF14C6D}" destId="{995430D2-5FE4-49A2-996C-6C192C09551B}" srcOrd="0" destOrd="0" presId="urn:microsoft.com/office/officeart/2005/8/layout/vList5"/>
    <dgm:cxn modelId="{CF1CA12C-2D91-4EE5-A331-6BE7766100E9}" type="presParOf" srcId="{995430D2-5FE4-49A2-996C-6C192C09551B}" destId="{84B1063C-49D4-44F3-A322-1E09FA23E775}" srcOrd="0" destOrd="0" presId="urn:microsoft.com/office/officeart/2005/8/layout/vList5"/>
    <dgm:cxn modelId="{B5386110-7034-4948-BAEB-04D17CF1532B}" type="presParOf" srcId="{152DE0B4-C121-4AFE-8E65-593A8EF14C6D}" destId="{05F64E04-E4F2-4388-BC61-DC7237FE23B0}" srcOrd="1" destOrd="0" presId="urn:microsoft.com/office/officeart/2005/8/layout/vList5"/>
    <dgm:cxn modelId="{9E95036B-26C4-432C-9793-A0AA3D01FD06}" type="presParOf" srcId="{152DE0B4-C121-4AFE-8E65-593A8EF14C6D}" destId="{182D609B-1907-40C7-8EB8-9BA360B99CE6}" srcOrd="2" destOrd="0" presId="urn:microsoft.com/office/officeart/2005/8/layout/vList5"/>
    <dgm:cxn modelId="{5B199209-DB2E-4946-B5D8-F30D6B84FA2B}" type="presParOf" srcId="{182D609B-1907-40C7-8EB8-9BA360B99CE6}" destId="{C2167995-5DB5-49E2-AC02-824C6E7C6D39}" srcOrd="0" destOrd="0" presId="urn:microsoft.com/office/officeart/2005/8/layout/vList5"/>
    <dgm:cxn modelId="{26F88CE9-2114-4D18-B569-CC21920E833C}" type="presParOf" srcId="{152DE0B4-C121-4AFE-8E65-593A8EF14C6D}" destId="{AA4BBE95-1D3C-4ACB-BBC2-ADD80880DC19}" srcOrd="3" destOrd="0" presId="urn:microsoft.com/office/officeart/2005/8/layout/vList5"/>
    <dgm:cxn modelId="{3A1690C1-FC6E-47F2-82A7-01CECA64B23F}" type="presParOf" srcId="{152DE0B4-C121-4AFE-8E65-593A8EF14C6D}" destId="{A40660E2-294B-4CCC-9B9B-7F5735496B4F}" srcOrd="4" destOrd="0" presId="urn:microsoft.com/office/officeart/2005/8/layout/vList5"/>
    <dgm:cxn modelId="{0659C4A4-9E91-47E6-9D5E-41E2CF772C52}" type="presParOf" srcId="{A40660E2-294B-4CCC-9B9B-7F5735496B4F}" destId="{0706FD52-AD60-4340-BF83-DB98A44E483C}"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D43E14C-2AE5-4ED3-BCF6-CD5AF0D0A8AD}" type="doc">
      <dgm:prSet loTypeId="urn:microsoft.com/office/officeart/2005/8/layout/hierarchy1" loCatId="hierarchy" qsTypeId="urn:microsoft.com/office/officeart/2005/8/quickstyle/simple1" qsCatId="simple" csTypeId="urn:microsoft.com/office/officeart/2005/8/colors/accent4_2" csCatId="accent4" phldr="1"/>
      <dgm:spPr/>
      <dgm:t>
        <a:bodyPr/>
        <a:lstStyle/>
        <a:p>
          <a:endParaRPr lang="en-US"/>
        </a:p>
      </dgm:t>
    </dgm:pt>
    <dgm:pt modelId="{6D927726-BBF5-4892-8D4E-1016ECB8B887}">
      <dgm:prSet/>
      <dgm:spPr/>
      <dgm:t>
        <a:bodyPr/>
        <a:lstStyle/>
        <a:p>
          <a:r>
            <a:rPr lang="en-US" i="1" dirty="0"/>
            <a:t>The Confusion Assessment Method (CAM) is frequently used to diagnose delirium.</a:t>
          </a:r>
          <a:br>
            <a:rPr lang="en-US" i="1" dirty="0"/>
          </a:br>
          <a:endParaRPr lang="en-US" dirty="0"/>
        </a:p>
      </dgm:t>
    </dgm:pt>
    <dgm:pt modelId="{ACB70153-DF38-4AD6-9748-BCEED2A7A1B7}" type="parTrans" cxnId="{C5B01D05-8534-4D6C-B50C-22D09C304DCE}">
      <dgm:prSet/>
      <dgm:spPr/>
      <dgm:t>
        <a:bodyPr/>
        <a:lstStyle/>
        <a:p>
          <a:endParaRPr lang="en-US"/>
        </a:p>
      </dgm:t>
    </dgm:pt>
    <dgm:pt modelId="{CA7D3F26-C8D0-447E-B88E-E0DE2F5361E3}" type="sibTrans" cxnId="{C5B01D05-8534-4D6C-B50C-22D09C304DCE}">
      <dgm:prSet/>
      <dgm:spPr/>
      <dgm:t>
        <a:bodyPr/>
        <a:lstStyle/>
        <a:p>
          <a:endParaRPr lang="en-US"/>
        </a:p>
      </dgm:t>
    </dgm:pt>
    <dgm:pt modelId="{9291C57E-E799-4891-BFD7-2DF113D1EF4A}">
      <dgm:prSet/>
      <dgm:spPr/>
      <dgm:t>
        <a:bodyPr/>
        <a:lstStyle/>
        <a:p>
          <a:r>
            <a:rPr lang="en-US" i="1"/>
            <a:t>Early recognition of delirium is important in ensuring prompt delivery of appropriate care. </a:t>
          </a:r>
          <a:endParaRPr lang="en-US"/>
        </a:p>
      </dgm:t>
    </dgm:pt>
    <dgm:pt modelId="{F4D2F1A9-42E2-4A2D-8358-CE3B380EFE53}" type="parTrans" cxnId="{9B93A16C-F80A-4BE3-9C5C-148A3E51ED8C}">
      <dgm:prSet/>
      <dgm:spPr/>
      <dgm:t>
        <a:bodyPr/>
        <a:lstStyle/>
        <a:p>
          <a:endParaRPr lang="en-US"/>
        </a:p>
      </dgm:t>
    </dgm:pt>
    <dgm:pt modelId="{69B6F52F-FAAE-40CD-AB07-06B0731593A8}" type="sibTrans" cxnId="{9B93A16C-F80A-4BE3-9C5C-148A3E51ED8C}">
      <dgm:prSet/>
      <dgm:spPr/>
      <dgm:t>
        <a:bodyPr/>
        <a:lstStyle/>
        <a:p>
          <a:endParaRPr lang="en-US"/>
        </a:p>
      </dgm:t>
    </dgm:pt>
    <dgm:pt modelId="{A9868E1A-B68B-4003-9076-FA07D8398BCB}" type="pres">
      <dgm:prSet presAssocID="{0D43E14C-2AE5-4ED3-BCF6-CD5AF0D0A8AD}" presName="hierChild1" presStyleCnt="0">
        <dgm:presLayoutVars>
          <dgm:chPref val="1"/>
          <dgm:dir/>
          <dgm:animOne val="branch"/>
          <dgm:animLvl val="lvl"/>
          <dgm:resizeHandles/>
        </dgm:presLayoutVars>
      </dgm:prSet>
      <dgm:spPr/>
      <dgm:t>
        <a:bodyPr/>
        <a:lstStyle/>
        <a:p>
          <a:endParaRPr lang="en-US"/>
        </a:p>
      </dgm:t>
    </dgm:pt>
    <dgm:pt modelId="{915F37BC-71B6-4E7A-AE62-81A8C9413F7C}" type="pres">
      <dgm:prSet presAssocID="{6D927726-BBF5-4892-8D4E-1016ECB8B887}" presName="hierRoot1" presStyleCnt="0"/>
      <dgm:spPr/>
    </dgm:pt>
    <dgm:pt modelId="{0D933BD2-DE8D-47B7-A3CA-543F5E7E74FE}" type="pres">
      <dgm:prSet presAssocID="{6D927726-BBF5-4892-8D4E-1016ECB8B887}" presName="composite" presStyleCnt="0"/>
      <dgm:spPr/>
    </dgm:pt>
    <dgm:pt modelId="{8E7D905E-329D-40FA-BD89-0C0E82A966D2}" type="pres">
      <dgm:prSet presAssocID="{6D927726-BBF5-4892-8D4E-1016ECB8B887}" presName="background" presStyleLbl="node0" presStyleIdx="0" presStyleCnt="2"/>
      <dgm:spPr/>
    </dgm:pt>
    <dgm:pt modelId="{8445FED1-A726-4023-BC55-162FE04F8AB8}" type="pres">
      <dgm:prSet presAssocID="{6D927726-BBF5-4892-8D4E-1016ECB8B887}" presName="text" presStyleLbl="fgAcc0" presStyleIdx="0" presStyleCnt="2" custLinFactX="100000" custLinFactNeighborX="138686" custLinFactNeighborY="-4869">
        <dgm:presLayoutVars>
          <dgm:chPref val="3"/>
        </dgm:presLayoutVars>
      </dgm:prSet>
      <dgm:spPr/>
      <dgm:t>
        <a:bodyPr/>
        <a:lstStyle/>
        <a:p>
          <a:endParaRPr lang="en-US"/>
        </a:p>
      </dgm:t>
    </dgm:pt>
    <dgm:pt modelId="{F6374E2F-563D-48A2-B849-E4298B921767}" type="pres">
      <dgm:prSet presAssocID="{6D927726-BBF5-4892-8D4E-1016ECB8B887}" presName="hierChild2" presStyleCnt="0"/>
      <dgm:spPr/>
    </dgm:pt>
    <dgm:pt modelId="{EFBD59A6-728B-42CA-9F65-FA098CB4E382}" type="pres">
      <dgm:prSet presAssocID="{9291C57E-E799-4891-BFD7-2DF113D1EF4A}" presName="hierRoot1" presStyleCnt="0"/>
      <dgm:spPr/>
    </dgm:pt>
    <dgm:pt modelId="{E135B9F9-4A84-49FA-91E5-255724292043}" type="pres">
      <dgm:prSet presAssocID="{9291C57E-E799-4891-BFD7-2DF113D1EF4A}" presName="composite" presStyleCnt="0"/>
      <dgm:spPr/>
    </dgm:pt>
    <dgm:pt modelId="{7B96FBC5-499B-4E46-BBF8-D0D28F1E63F7}" type="pres">
      <dgm:prSet presAssocID="{9291C57E-E799-4891-BFD7-2DF113D1EF4A}" presName="background" presStyleLbl="node0" presStyleIdx="1" presStyleCnt="2"/>
      <dgm:spPr/>
    </dgm:pt>
    <dgm:pt modelId="{145F256B-CBF4-4AA6-B90B-D625E0223D67}" type="pres">
      <dgm:prSet presAssocID="{9291C57E-E799-4891-BFD7-2DF113D1EF4A}" presName="text" presStyleLbl="fgAcc0" presStyleIdx="1" presStyleCnt="2" custLinFactX="-27829" custLinFactNeighborX="-100000" custLinFactNeighborY="-9840">
        <dgm:presLayoutVars>
          <dgm:chPref val="3"/>
        </dgm:presLayoutVars>
      </dgm:prSet>
      <dgm:spPr/>
      <dgm:t>
        <a:bodyPr/>
        <a:lstStyle/>
        <a:p>
          <a:endParaRPr lang="en-US"/>
        </a:p>
      </dgm:t>
    </dgm:pt>
    <dgm:pt modelId="{9C467725-4466-452E-A4A4-ACC5B0C0AAB3}" type="pres">
      <dgm:prSet presAssocID="{9291C57E-E799-4891-BFD7-2DF113D1EF4A}" presName="hierChild2" presStyleCnt="0"/>
      <dgm:spPr/>
    </dgm:pt>
  </dgm:ptLst>
  <dgm:cxnLst>
    <dgm:cxn modelId="{50032DF7-84D8-4788-9569-F53752B25C5D}" type="presOf" srcId="{0D43E14C-2AE5-4ED3-BCF6-CD5AF0D0A8AD}" destId="{A9868E1A-B68B-4003-9076-FA07D8398BCB}" srcOrd="0" destOrd="0" presId="urn:microsoft.com/office/officeart/2005/8/layout/hierarchy1"/>
    <dgm:cxn modelId="{9B93A16C-F80A-4BE3-9C5C-148A3E51ED8C}" srcId="{0D43E14C-2AE5-4ED3-BCF6-CD5AF0D0A8AD}" destId="{9291C57E-E799-4891-BFD7-2DF113D1EF4A}" srcOrd="1" destOrd="0" parTransId="{F4D2F1A9-42E2-4A2D-8358-CE3B380EFE53}" sibTransId="{69B6F52F-FAAE-40CD-AB07-06B0731593A8}"/>
    <dgm:cxn modelId="{6BA3CA7B-70BC-4E58-B4A3-3BE79B03587D}" type="presOf" srcId="{6D927726-BBF5-4892-8D4E-1016ECB8B887}" destId="{8445FED1-A726-4023-BC55-162FE04F8AB8}" srcOrd="0" destOrd="0" presId="urn:microsoft.com/office/officeart/2005/8/layout/hierarchy1"/>
    <dgm:cxn modelId="{C5B01D05-8534-4D6C-B50C-22D09C304DCE}" srcId="{0D43E14C-2AE5-4ED3-BCF6-CD5AF0D0A8AD}" destId="{6D927726-BBF5-4892-8D4E-1016ECB8B887}" srcOrd="0" destOrd="0" parTransId="{ACB70153-DF38-4AD6-9748-BCEED2A7A1B7}" sibTransId="{CA7D3F26-C8D0-447E-B88E-E0DE2F5361E3}"/>
    <dgm:cxn modelId="{1DB65BDE-87DB-4A7B-9399-A73393F9ED4A}" type="presOf" srcId="{9291C57E-E799-4891-BFD7-2DF113D1EF4A}" destId="{145F256B-CBF4-4AA6-B90B-D625E0223D67}" srcOrd="0" destOrd="0" presId="urn:microsoft.com/office/officeart/2005/8/layout/hierarchy1"/>
    <dgm:cxn modelId="{DC84E466-EBD2-4908-930A-4B0EBFD65BB6}" type="presParOf" srcId="{A9868E1A-B68B-4003-9076-FA07D8398BCB}" destId="{915F37BC-71B6-4E7A-AE62-81A8C9413F7C}" srcOrd="0" destOrd="0" presId="urn:microsoft.com/office/officeart/2005/8/layout/hierarchy1"/>
    <dgm:cxn modelId="{72094CF6-9029-4B07-A20D-F6D96A1CB4F5}" type="presParOf" srcId="{915F37BC-71B6-4E7A-AE62-81A8C9413F7C}" destId="{0D933BD2-DE8D-47B7-A3CA-543F5E7E74FE}" srcOrd="0" destOrd="0" presId="urn:microsoft.com/office/officeart/2005/8/layout/hierarchy1"/>
    <dgm:cxn modelId="{637CA591-7D0A-4136-886E-C47B3C84144B}" type="presParOf" srcId="{0D933BD2-DE8D-47B7-A3CA-543F5E7E74FE}" destId="{8E7D905E-329D-40FA-BD89-0C0E82A966D2}" srcOrd="0" destOrd="0" presId="urn:microsoft.com/office/officeart/2005/8/layout/hierarchy1"/>
    <dgm:cxn modelId="{49899B80-0E66-4BE3-B716-A14EF8A903F4}" type="presParOf" srcId="{0D933BD2-DE8D-47B7-A3CA-543F5E7E74FE}" destId="{8445FED1-A726-4023-BC55-162FE04F8AB8}" srcOrd="1" destOrd="0" presId="urn:microsoft.com/office/officeart/2005/8/layout/hierarchy1"/>
    <dgm:cxn modelId="{94BBE1E2-2235-4012-8DA4-9C07FDDE969B}" type="presParOf" srcId="{915F37BC-71B6-4E7A-AE62-81A8C9413F7C}" destId="{F6374E2F-563D-48A2-B849-E4298B921767}" srcOrd="1" destOrd="0" presId="urn:microsoft.com/office/officeart/2005/8/layout/hierarchy1"/>
    <dgm:cxn modelId="{BE36012A-C3C8-459D-8991-A28CCB2C4208}" type="presParOf" srcId="{A9868E1A-B68B-4003-9076-FA07D8398BCB}" destId="{EFBD59A6-728B-42CA-9F65-FA098CB4E382}" srcOrd="1" destOrd="0" presId="urn:microsoft.com/office/officeart/2005/8/layout/hierarchy1"/>
    <dgm:cxn modelId="{D0472974-49A3-4FDC-9229-0ADA7D1D4C4B}" type="presParOf" srcId="{EFBD59A6-728B-42CA-9F65-FA098CB4E382}" destId="{E135B9F9-4A84-49FA-91E5-255724292043}" srcOrd="0" destOrd="0" presId="urn:microsoft.com/office/officeart/2005/8/layout/hierarchy1"/>
    <dgm:cxn modelId="{DDA6CB7B-8BCC-40E4-BA3A-5C44C6404FB0}" type="presParOf" srcId="{E135B9F9-4A84-49FA-91E5-255724292043}" destId="{7B96FBC5-499B-4E46-BBF8-D0D28F1E63F7}" srcOrd="0" destOrd="0" presId="urn:microsoft.com/office/officeart/2005/8/layout/hierarchy1"/>
    <dgm:cxn modelId="{D41ACB17-5D12-4E6D-ABE4-84B73659B16A}" type="presParOf" srcId="{E135B9F9-4A84-49FA-91E5-255724292043}" destId="{145F256B-CBF4-4AA6-B90B-D625E0223D67}" srcOrd="1" destOrd="0" presId="urn:microsoft.com/office/officeart/2005/8/layout/hierarchy1"/>
    <dgm:cxn modelId="{BCDE7185-83DA-43F5-AFEE-E56C029D9F07}" type="presParOf" srcId="{EFBD59A6-728B-42CA-9F65-FA098CB4E382}" destId="{9C467725-4466-452E-A4A4-ACC5B0C0AAB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F67870F-874E-41AF-958B-1D94A26B921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F464BB39-91ED-4AF4-9A8C-088904E708F9}">
      <dgm:prSet/>
      <dgm:spPr/>
      <dgm:t>
        <a:bodyPr/>
        <a:lstStyle/>
        <a:p>
          <a:r>
            <a:rPr lang="en-US" i="1" dirty="0"/>
            <a:t>May also occur as part of the spectrum of delirium.</a:t>
          </a:r>
          <a:br>
            <a:rPr lang="en-US" i="1" dirty="0"/>
          </a:br>
          <a:endParaRPr lang="en-US" dirty="0"/>
        </a:p>
      </dgm:t>
    </dgm:pt>
    <dgm:pt modelId="{0B72850B-72D3-4E20-B5C6-FD88779B1241}" type="parTrans" cxnId="{DFDE56DA-1F54-46B3-A128-8FD1C8FBC5C1}">
      <dgm:prSet/>
      <dgm:spPr/>
      <dgm:t>
        <a:bodyPr/>
        <a:lstStyle/>
        <a:p>
          <a:endParaRPr lang="en-US"/>
        </a:p>
      </dgm:t>
    </dgm:pt>
    <dgm:pt modelId="{B6B1E39F-A1D6-46DD-AA0A-FAD8EC1FC07C}" type="sibTrans" cxnId="{DFDE56DA-1F54-46B3-A128-8FD1C8FBC5C1}">
      <dgm:prSet/>
      <dgm:spPr/>
      <dgm:t>
        <a:bodyPr/>
        <a:lstStyle/>
        <a:p>
          <a:endParaRPr lang="en-US"/>
        </a:p>
      </dgm:t>
    </dgm:pt>
    <dgm:pt modelId="{926BAD64-E899-4329-823A-5353AE1AF836}">
      <dgm:prSet/>
      <dgm:spPr/>
      <dgm:t>
        <a:bodyPr/>
        <a:lstStyle/>
        <a:p>
          <a:r>
            <a:rPr lang="en-US" i="1" dirty="0"/>
            <a:t>Delirium can be summarized into the 10 clinical characteristics </a:t>
          </a:r>
          <a:endParaRPr lang="en-US" dirty="0"/>
        </a:p>
      </dgm:t>
    </dgm:pt>
    <dgm:pt modelId="{C2C87A12-9BD8-40E8-B1A2-A8CA606D4B29}" type="parTrans" cxnId="{FA98957B-8123-4E57-985F-2C9448B37836}">
      <dgm:prSet/>
      <dgm:spPr/>
      <dgm:t>
        <a:bodyPr/>
        <a:lstStyle/>
        <a:p>
          <a:endParaRPr lang="en-US"/>
        </a:p>
      </dgm:t>
    </dgm:pt>
    <dgm:pt modelId="{E8361B76-3FF9-4998-A701-8A29D27AB231}" type="sibTrans" cxnId="{FA98957B-8123-4E57-985F-2C9448B37836}">
      <dgm:prSet/>
      <dgm:spPr/>
      <dgm:t>
        <a:bodyPr/>
        <a:lstStyle/>
        <a:p>
          <a:endParaRPr lang="en-US"/>
        </a:p>
      </dgm:t>
    </dgm:pt>
    <dgm:pt modelId="{63C982E4-03E1-4E15-A637-31052263D81B}" type="pres">
      <dgm:prSet presAssocID="{7F67870F-874E-41AF-958B-1D94A26B9215}" presName="linear" presStyleCnt="0">
        <dgm:presLayoutVars>
          <dgm:animLvl val="lvl"/>
          <dgm:resizeHandles val="exact"/>
        </dgm:presLayoutVars>
      </dgm:prSet>
      <dgm:spPr/>
      <dgm:t>
        <a:bodyPr/>
        <a:lstStyle/>
        <a:p>
          <a:endParaRPr lang="en-US"/>
        </a:p>
      </dgm:t>
    </dgm:pt>
    <dgm:pt modelId="{C4836CCA-79D7-4CBF-B4EE-FC1229998239}" type="pres">
      <dgm:prSet presAssocID="{F464BB39-91ED-4AF4-9A8C-088904E708F9}" presName="parentText" presStyleLbl="node1" presStyleIdx="0" presStyleCnt="2">
        <dgm:presLayoutVars>
          <dgm:chMax val="0"/>
          <dgm:bulletEnabled val="1"/>
        </dgm:presLayoutVars>
      </dgm:prSet>
      <dgm:spPr/>
      <dgm:t>
        <a:bodyPr/>
        <a:lstStyle/>
        <a:p>
          <a:endParaRPr lang="en-US"/>
        </a:p>
      </dgm:t>
    </dgm:pt>
    <dgm:pt modelId="{6709264D-BE18-41A2-AFBF-9D8AA81748D4}" type="pres">
      <dgm:prSet presAssocID="{B6B1E39F-A1D6-46DD-AA0A-FAD8EC1FC07C}" presName="spacer" presStyleCnt="0"/>
      <dgm:spPr/>
    </dgm:pt>
    <dgm:pt modelId="{7CE7E945-9B93-4B5A-9939-D4FF4E4CD287}" type="pres">
      <dgm:prSet presAssocID="{926BAD64-E899-4329-823A-5353AE1AF836}" presName="parentText" presStyleLbl="node1" presStyleIdx="1" presStyleCnt="2">
        <dgm:presLayoutVars>
          <dgm:chMax val="0"/>
          <dgm:bulletEnabled val="1"/>
        </dgm:presLayoutVars>
      </dgm:prSet>
      <dgm:spPr/>
      <dgm:t>
        <a:bodyPr/>
        <a:lstStyle/>
        <a:p>
          <a:endParaRPr lang="en-US"/>
        </a:p>
      </dgm:t>
    </dgm:pt>
  </dgm:ptLst>
  <dgm:cxnLst>
    <dgm:cxn modelId="{829B81B2-C91D-402B-92B5-7A5917C01EEE}" type="presOf" srcId="{7F67870F-874E-41AF-958B-1D94A26B9215}" destId="{63C982E4-03E1-4E15-A637-31052263D81B}" srcOrd="0" destOrd="0" presId="urn:microsoft.com/office/officeart/2005/8/layout/vList2"/>
    <dgm:cxn modelId="{C19B3DC0-CE28-409A-B4AF-CBC99AB9AA32}" type="presOf" srcId="{F464BB39-91ED-4AF4-9A8C-088904E708F9}" destId="{C4836CCA-79D7-4CBF-B4EE-FC1229998239}" srcOrd="0" destOrd="0" presId="urn:microsoft.com/office/officeart/2005/8/layout/vList2"/>
    <dgm:cxn modelId="{8822DA59-3E22-488B-B48F-F24059990122}" type="presOf" srcId="{926BAD64-E899-4329-823A-5353AE1AF836}" destId="{7CE7E945-9B93-4B5A-9939-D4FF4E4CD287}" srcOrd="0" destOrd="0" presId="urn:microsoft.com/office/officeart/2005/8/layout/vList2"/>
    <dgm:cxn modelId="{DFDE56DA-1F54-46B3-A128-8FD1C8FBC5C1}" srcId="{7F67870F-874E-41AF-958B-1D94A26B9215}" destId="{F464BB39-91ED-4AF4-9A8C-088904E708F9}" srcOrd="0" destOrd="0" parTransId="{0B72850B-72D3-4E20-B5C6-FD88779B1241}" sibTransId="{B6B1E39F-A1D6-46DD-AA0A-FAD8EC1FC07C}"/>
    <dgm:cxn modelId="{FA98957B-8123-4E57-985F-2C9448B37836}" srcId="{7F67870F-874E-41AF-958B-1D94A26B9215}" destId="{926BAD64-E899-4329-823A-5353AE1AF836}" srcOrd="1" destOrd="0" parTransId="{C2C87A12-9BD8-40E8-B1A2-A8CA606D4B29}" sibTransId="{E8361B76-3FF9-4998-A701-8A29D27AB231}"/>
    <dgm:cxn modelId="{C8BB9D18-AC71-4A50-BBA9-7A55454DC37B}" type="presParOf" srcId="{63C982E4-03E1-4E15-A637-31052263D81B}" destId="{C4836CCA-79D7-4CBF-B4EE-FC1229998239}" srcOrd="0" destOrd="0" presId="urn:microsoft.com/office/officeart/2005/8/layout/vList2"/>
    <dgm:cxn modelId="{8E937C56-3B60-47A0-8C6A-41C481ED30D9}" type="presParOf" srcId="{63C982E4-03E1-4E15-A637-31052263D81B}" destId="{6709264D-BE18-41A2-AFBF-9D8AA81748D4}" srcOrd="1" destOrd="0" presId="urn:microsoft.com/office/officeart/2005/8/layout/vList2"/>
    <dgm:cxn modelId="{D251BC2B-53A3-4AD9-8796-B93B6268AB84}" type="presParOf" srcId="{63C982E4-03E1-4E15-A637-31052263D81B}" destId="{7CE7E945-9B93-4B5A-9939-D4FF4E4CD28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1721459-3EC8-4B1A-A867-7B5E8F4C76A7}"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0DA3904E-150E-4844-9AC7-A1ED5C15FCD8}">
      <dgm:prSet/>
      <dgm:spPr/>
      <dgm:t>
        <a:bodyPr/>
        <a:lstStyle/>
        <a:p>
          <a:r>
            <a:rPr lang="en-US" i="1"/>
            <a:t>(usually hours to days) and tends to fluctuate during the course of the day. </a:t>
          </a:r>
          <a:endParaRPr lang="en-US"/>
        </a:p>
      </dgm:t>
    </dgm:pt>
    <dgm:pt modelId="{5530CD07-AA39-43A6-A76D-532780D977A2}" type="parTrans" cxnId="{0E9C8F9D-5EA9-44D2-A0F1-0BC3EF72A7B0}">
      <dgm:prSet/>
      <dgm:spPr/>
      <dgm:t>
        <a:bodyPr/>
        <a:lstStyle/>
        <a:p>
          <a:endParaRPr lang="en-US"/>
        </a:p>
      </dgm:t>
    </dgm:pt>
    <dgm:pt modelId="{26261ACA-DEDB-462E-8FCE-0EBAA5165BEA}" type="sibTrans" cxnId="{0E9C8F9D-5EA9-44D2-A0F1-0BC3EF72A7B0}">
      <dgm:prSet/>
      <dgm:spPr/>
      <dgm:t>
        <a:bodyPr/>
        <a:lstStyle/>
        <a:p>
          <a:endParaRPr lang="en-US"/>
        </a:p>
      </dgm:t>
    </dgm:pt>
    <dgm:pt modelId="{B6C64BBD-19E0-47B4-B106-8E9B875A78A0}">
      <dgm:prSet/>
      <dgm:spPr/>
      <dgm:t>
        <a:bodyPr/>
        <a:lstStyle/>
        <a:p>
          <a:r>
            <a:rPr lang="en-US" i="1"/>
            <a:t>There is evidence from the history, physical examination, or laboratory findings that the disturbance is caused by a medical condition, substance intoxication, or medication side effect .</a:t>
          </a:r>
          <a:endParaRPr lang="en-US"/>
        </a:p>
      </dgm:t>
    </dgm:pt>
    <dgm:pt modelId="{17A4F0E4-A5EF-44FB-8561-E3C62AE99D10}" type="parTrans" cxnId="{4A00014D-8A38-4924-A422-7FC3699F6E69}">
      <dgm:prSet/>
      <dgm:spPr/>
      <dgm:t>
        <a:bodyPr/>
        <a:lstStyle/>
        <a:p>
          <a:endParaRPr lang="en-US"/>
        </a:p>
      </dgm:t>
    </dgm:pt>
    <dgm:pt modelId="{B13F74DE-48A4-428C-A387-F3941CC880E7}" type="sibTrans" cxnId="{4A00014D-8A38-4924-A422-7FC3699F6E69}">
      <dgm:prSet/>
      <dgm:spPr/>
      <dgm:t>
        <a:bodyPr/>
        <a:lstStyle/>
        <a:p>
          <a:endParaRPr lang="en-US"/>
        </a:p>
      </dgm:t>
    </dgm:pt>
    <dgm:pt modelId="{7C54684F-A2FD-4E34-A140-400E883EE27D}" type="pres">
      <dgm:prSet presAssocID="{91721459-3EC8-4B1A-A867-7B5E8F4C76A7}" presName="hierChild1" presStyleCnt="0">
        <dgm:presLayoutVars>
          <dgm:chPref val="1"/>
          <dgm:dir/>
          <dgm:animOne val="branch"/>
          <dgm:animLvl val="lvl"/>
          <dgm:resizeHandles/>
        </dgm:presLayoutVars>
      </dgm:prSet>
      <dgm:spPr/>
      <dgm:t>
        <a:bodyPr/>
        <a:lstStyle/>
        <a:p>
          <a:endParaRPr lang="en-US"/>
        </a:p>
      </dgm:t>
    </dgm:pt>
    <dgm:pt modelId="{51C7DEE0-CE05-4BF8-BD48-960D060B2AC3}" type="pres">
      <dgm:prSet presAssocID="{0DA3904E-150E-4844-9AC7-A1ED5C15FCD8}" presName="hierRoot1" presStyleCnt="0"/>
      <dgm:spPr/>
    </dgm:pt>
    <dgm:pt modelId="{FE198568-11EC-4F60-8FBC-767BBE62C72B}" type="pres">
      <dgm:prSet presAssocID="{0DA3904E-150E-4844-9AC7-A1ED5C15FCD8}" presName="composite" presStyleCnt="0"/>
      <dgm:spPr/>
    </dgm:pt>
    <dgm:pt modelId="{729A52C7-6940-4997-9E97-C5A21C533EEA}" type="pres">
      <dgm:prSet presAssocID="{0DA3904E-150E-4844-9AC7-A1ED5C15FCD8}" presName="background" presStyleLbl="node0" presStyleIdx="0" presStyleCnt="2"/>
      <dgm:spPr/>
    </dgm:pt>
    <dgm:pt modelId="{2E085859-48DC-4908-A59E-BED117AE5C93}" type="pres">
      <dgm:prSet presAssocID="{0DA3904E-150E-4844-9AC7-A1ED5C15FCD8}" presName="text" presStyleLbl="fgAcc0" presStyleIdx="0" presStyleCnt="2">
        <dgm:presLayoutVars>
          <dgm:chPref val="3"/>
        </dgm:presLayoutVars>
      </dgm:prSet>
      <dgm:spPr/>
      <dgm:t>
        <a:bodyPr/>
        <a:lstStyle/>
        <a:p>
          <a:endParaRPr lang="en-US"/>
        </a:p>
      </dgm:t>
    </dgm:pt>
    <dgm:pt modelId="{4613A18F-9ABD-430E-924C-4A4088DD6002}" type="pres">
      <dgm:prSet presAssocID="{0DA3904E-150E-4844-9AC7-A1ED5C15FCD8}" presName="hierChild2" presStyleCnt="0"/>
      <dgm:spPr/>
    </dgm:pt>
    <dgm:pt modelId="{6FD3620F-ED42-44EB-8AA1-6F4F0F84C423}" type="pres">
      <dgm:prSet presAssocID="{B6C64BBD-19E0-47B4-B106-8E9B875A78A0}" presName="hierRoot1" presStyleCnt="0"/>
      <dgm:spPr/>
    </dgm:pt>
    <dgm:pt modelId="{76B14DD3-9B39-4C12-B9D0-6E5392F69D65}" type="pres">
      <dgm:prSet presAssocID="{B6C64BBD-19E0-47B4-B106-8E9B875A78A0}" presName="composite" presStyleCnt="0"/>
      <dgm:spPr/>
    </dgm:pt>
    <dgm:pt modelId="{E830E056-DFB2-4F31-BE9D-90A913E42C14}" type="pres">
      <dgm:prSet presAssocID="{B6C64BBD-19E0-47B4-B106-8E9B875A78A0}" presName="background" presStyleLbl="node0" presStyleIdx="1" presStyleCnt="2"/>
      <dgm:spPr/>
    </dgm:pt>
    <dgm:pt modelId="{4FB0E1BD-BC29-4623-B4B7-988C6B229D23}" type="pres">
      <dgm:prSet presAssocID="{B6C64BBD-19E0-47B4-B106-8E9B875A78A0}" presName="text" presStyleLbl="fgAcc0" presStyleIdx="1" presStyleCnt="2">
        <dgm:presLayoutVars>
          <dgm:chPref val="3"/>
        </dgm:presLayoutVars>
      </dgm:prSet>
      <dgm:spPr/>
      <dgm:t>
        <a:bodyPr/>
        <a:lstStyle/>
        <a:p>
          <a:endParaRPr lang="en-US"/>
        </a:p>
      </dgm:t>
    </dgm:pt>
    <dgm:pt modelId="{C5F475F2-0CBB-4986-98CA-701A4C3F4586}" type="pres">
      <dgm:prSet presAssocID="{B6C64BBD-19E0-47B4-B106-8E9B875A78A0}" presName="hierChild2" presStyleCnt="0"/>
      <dgm:spPr/>
    </dgm:pt>
  </dgm:ptLst>
  <dgm:cxnLst>
    <dgm:cxn modelId="{C7AB9374-C77E-4766-91C0-3CC67B138934}" type="presOf" srcId="{0DA3904E-150E-4844-9AC7-A1ED5C15FCD8}" destId="{2E085859-48DC-4908-A59E-BED117AE5C93}" srcOrd="0" destOrd="0" presId="urn:microsoft.com/office/officeart/2005/8/layout/hierarchy1"/>
    <dgm:cxn modelId="{4A00014D-8A38-4924-A422-7FC3699F6E69}" srcId="{91721459-3EC8-4B1A-A867-7B5E8F4C76A7}" destId="{B6C64BBD-19E0-47B4-B106-8E9B875A78A0}" srcOrd="1" destOrd="0" parTransId="{17A4F0E4-A5EF-44FB-8561-E3C62AE99D10}" sibTransId="{B13F74DE-48A4-428C-A387-F3941CC880E7}"/>
    <dgm:cxn modelId="{C94AA639-C135-481A-9342-273E3AB12B95}" type="presOf" srcId="{91721459-3EC8-4B1A-A867-7B5E8F4C76A7}" destId="{7C54684F-A2FD-4E34-A140-400E883EE27D}" srcOrd="0" destOrd="0" presId="urn:microsoft.com/office/officeart/2005/8/layout/hierarchy1"/>
    <dgm:cxn modelId="{8E53AC00-645D-486F-AE67-48C66851568F}" type="presOf" srcId="{B6C64BBD-19E0-47B4-B106-8E9B875A78A0}" destId="{4FB0E1BD-BC29-4623-B4B7-988C6B229D23}" srcOrd="0" destOrd="0" presId="urn:microsoft.com/office/officeart/2005/8/layout/hierarchy1"/>
    <dgm:cxn modelId="{0E9C8F9D-5EA9-44D2-A0F1-0BC3EF72A7B0}" srcId="{91721459-3EC8-4B1A-A867-7B5E8F4C76A7}" destId="{0DA3904E-150E-4844-9AC7-A1ED5C15FCD8}" srcOrd="0" destOrd="0" parTransId="{5530CD07-AA39-43A6-A76D-532780D977A2}" sibTransId="{26261ACA-DEDB-462E-8FCE-0EBAA5165BEA}"/>
    <dgm:cxn modelId="{95B92675-D6A0-486B-A748-D030041BF818}" type="presParOf" srcId="{7C54684F-A2FD-4E34-A140-400E883EE27D}" destId="{51C7DEE0-CE05-4BF8-BD48-960D060B2AC3}" srcOrd="0" destOrd="0" presId="urn:microsoft.com/office/officeart/2005/8/layout/hierarchy1"/>
    <dgm:cxn modelId="{FED70C95-E12F-4052-82A1-BF20F2B70B99}" type="presParOf" srcId="{51C7DEE0-CE05-4BF8-BD48-960D060B2AC3}" destId="{FE198568-11EC-4F60-8FBC-767BBE62C72B}" srcOrd="0" destOrd="0" presId="urn:microsoft.com/office/officeart/2005/8/layout/hierarchy1"/>
    <dgm:cxn modelId="{81C5BF0B-20D8-4252-9A8A-2B5FF3623724}" type="presParOf" srcId="{FE198568-11EC-4F60-8FBC-767BBE62C72B}" destId="{729A52C7-6940-4997-9E97-C5A21C533EEA}" srcOrd="0" destOrd="0" presId="urn:microsoft.com/office/officeart/2005/8/layout/hierarchy1"/>
    <dgm:cxn modelId="{01713745-425C-479F-B35D-59A6E25BC796}" type="presParOf" srcId="{FE198568-11EC-4F60-8FBC-767BBE62C72B}" destId="{2E085859-48DC-4908-A59E-BED117AE5C93}" srcOrd="1" destOrd="0" presId="urn:microsoft.com/office/officeart/2005/8/layout/hierarchy1"/>
    <dgm:cxn modelId="{B4B6355E-9D51-4D66-9BDB-A763652BF6D8}" type="presParOf" srcId="{51C7DEE0-CE05-4BF8-BD48-960D060B2AC3}" destId="{4613A18F-9ABD-430E-924C-4A4088DD6002}" srcOrd="1" destOrd="0" presId="urn:microsoft.com/office/officeart/2005/8/layout/hierarchy1"/>
    <dgm:cxn modelId="{D73B77D7-CE89-4930-B76E-DA100FA9335F}" type="presParOf" srcId="{7C54684F-A2FD-4E34-A140-400E883EE27D}" destId="{6FD3620F-ED42-44EB-8AA1-6F4F0F84C423}" srcOrd="1" destOrd="0" presId="urn:microsoft.com/office/officeart/2005/8/layout/hierarchy1"/>
    <dgm:cxn modelId="{1E8F5E9D-7386-4B71-ADA6-10BCB3E69659}" type="presParOf" srcId="{6FD3620F-ED42-44EB-8AA1-6F4F0F84C423}" destId="{76B14DD3-9B39-4C12-B9D0-6E5392F69D65}" srcOrd="0" destOrd="0" presId="urn:microsoft.com/office/officeart/2005/8/layout/hierarchy1"/>
    <dgm:cxn modelId="{52D5B63C-82F1-452E-A8C7-E1F58DFB993D}" type="presParOf" srcId="{76B14DD3-9B39-4C12-B9D0-6E5392F69D65}" destId="{E830E056-DFB2-4F31-BE9D-90A913E42C14}" srcOrd="0" destOrd="0" presId="urn:microsoft.com/office/officeart/2005/8/layout/hierarchy1"/>
    <dgm:cxn modelId="{136E3945-0E0A-4920-854E-0A0D32892F70}" type="presParOf" srcId="{76B14DD3-9B39-4C12-B9D0-6E5392F69D65}" destId="{4FB0E1BD-BC29-4623-B4B7-988C6B229D23}" srcOrd="1" destOrd="0" presId="urn:microsoft.com/office/officeart/2005/8/layout/hierarchy1"/>
    <dgm:cxn modelId="{46E1BF9D-2EE9-45DC-988F-9CB886E8E4B2}" type="presParOf" srcId="{6FD3620F-ED42-44EB-8AA1-6F4F0F84C423}" destId="{C5F475F2-0CBB-4986-98CA-701A4C3F458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9910BE8-8A4E-495D-B081-CF93D50DA832}"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04626167-0D07-43EB-AE8B-64EFFDF5AEF4}">
      <dgm:prSet/>
      <dgm:spPr/>
      <dgm:t>
        <a:bodyPr/>
        <a:lstStyle/>
        <a:p>
          <a:r>
            <a:rPr lang="en-US" b="0" i="1" baseline="0"/>
            <a:t>11%–51% postoperatively in elderly patients, </a:t>
          </a:r>
          <a:endParaRPr lang="en-US"/>
        </a:p>
      </dgm:t>
    </dgm:pt>
    <dgm:pt modelId="{E267DB88-F4B4-48E3-B8F9-CDD5EA48F4BB}" type="parTrans" cxnId="{69479147-176B-4179-BEBF-17D7E7D64BED}">
      <dgm:prSet/>
      <dgm:spPr/>
      <dgm:t>
        <a:bodyPr/>
        <a:lstStyle/>
        <a:p>
          <a:endParaRPr lang="en-US"/>
        </a:p>
      </dgm:t>
    </dgm:pt>
    <dgm:pt modelId="{AEC2F344-7F63-444E-9904-4CDB430FBDB8}" type="sibTrans" cxnId="{69479147-176B-4179-BEBF-17D7E7D64BED}">
      <dgm:prSet/>
      <dgm:spPr/>
      <dgm:t>
        <a:bodyPr/>
        <a:lstStyle/>
        <a:p>
          <a:endParaRPr lang="en-US"/>
        </a:p>
      </dgm:t>
    </dgm:pt>
    <dgm:pt modelId="{F28E513B-3272-4686-88F0-29BB7D342ADA}">
      <dgm:prSet/>
      <dgm:spPr/>
      <dgm:t>
        <a:bodyPr/>
        <a:lstStyle/>
        <a:p>
          <a:r>
            <a:rPr lang="en-US" b="0" i="1" baseline="0" dirty="0"/>
            <a:t>80% or more of intensive care unit (ICU) patients</a:t>
          </a:r>
          <a:endParaRPr lang="en-US" dirty="0"/>
        </a:p>
      </dgm:t>
    </dgm:pt>
    <dgm:pt modelId="{00D6C8E3-4AF2-461C-B92A-05B76906D73B}" type="parTrans" cxnId="{1FAB876D-604E-4AE4-9769-E9E11708B52F}">
      <dgm:prSet/>
      <dgm:spPr/>
      <dgm:t>
        <a:bodyPr/>
        <a:lstStyle/>
        <a:p>
          <a:endParaRPr lang="en-US"/>
        </a:p>
      </dgm:t>
    </dgm:pt>
    <dgm:pt modelId="{BACDBA6D-8EC5-4EEE-9E97-B55985F8DF65}" type="sibTrans" cxnId="{1FAB876D-604E-4AE4-9769-E9E11708B52F}">
      <dgm:prSet/>
      <dgm:spPr/>
      <dgm:t>
        <a:bodyPr/>
        <a:lstStyle/>
        <a:p>
          <a:endParaRPr lang="en-US"/>
        </a:p>
      </dgm:t>
    </dgm:pt>
    <dgm:pt modelId="{B488E3AB-7504-486F-BB42-3B521931D457}" type="pres">
      <dgm:prSet presAssocID="{F9910BE8-8A4E-495D-B081-CF93D50DA832}" presName="linear" presStyleCnt="0">
        <dgm:presLayoutVars>
          <dgm:animLvl val="lvl"/>
          <dgm:resizeHandles val="exact"/>
        </dgm:presLayoutVars>
      </dgm:prSet>
      <dgm:spPr/>
      <dgm:t>
        <a:bodyPr/>
        <a:lstStyle/>
        <a:p>
          <a:endParaRPr lang="en-US"/>
        </a:p>
      </dgm:t>
    </dgm:pt>
    <dgm:pt modelId="{C5D0C57B-107B-4A02-B326-9A40EF1A8B20}" type="pres">
      <dgm:prSet presAssocID="{04626167-0D07-43EB-AE8B-64EFFDF5AEF4}" presName="parentText" presStyleLbl="node1" presStyleIdx="0" presStyleCnt="2">
        <dgm:presLayoutVars>
          <dgm:chMax val="0"/>
          <dgm:bulletEnabled val="1"/>
        </dgm:presLayoutVars>
      </dgm:prSet>
      <dgm:spPr/>
      <dgm:t>
        <a:bodyPr/>
        <a:lstStyle/>
        <a:p>
          <a:endParaRPr lang="en-US"/>
        </a:p>
      </dgm:t>
    </dgm:pt>
    <dgm:pt modelId="{6293E6D7-F35A-4148-9449-588B2F8666A5}" type="pres">
      <dgm:prSet presAssocID="{AEC2F344-7F63-444E-9904-4CDB430FBDB8}" presName="spacer" presStyleCnt="0"/>
      <dgm:spPr/>
    </dgm:pt>
    <dgm:pt modelId="{819AA02A-BB8F-423C-8797-19256AFEF6E5}" type="pres">
      <dgm:prSet presAssocID="{F28E513B-3272-4686-88F0-29BB7D342ADA}" presName="parentText" presStyleLbl="node1" presStyleIdx="1" presStyleCnt="2">
        <dgm:presLayoutVars>
          <dgm:chMax val="0"/>
          <dgm:bulletEnabled val="1"/>
        </dgm:presLayoutVars>
      </dgm:prSet>
      <dgm:spPr/>
      <dgm:t>
        <a:bodyPr/>
        <a:lstStyle/>
        <a:p>
          <a:endParaRPr lang="en-US"/>
        </a:p>
      </dgm:t>
    </dgm:pt>
  </dgm:ptLst>
  <dgm:cxnLst>
    <dgm:cxn modelId="{1FAB876D-604E-4AE4-9769-E9E11708B52F}" srcId="{F9910BE8-8A4E-495D-B081-CF93D50DA832}" destId="{F28E513B-3272-4686-88F0-29BB7D342ADA}" srcOrd="1" destOrd="0" parTransId="{00D6C8E3-4AF2-461C-B92A-05B76906D73B}" sibTransId="{BACDBA6D-8EC5-4EEE-9E97-B55985F8DF65}"/>
    <dgm:cxn modelId="{62052903-A86F-4F38-A64D-133C85AC7C68}" type="presOf" srcId="{F9910BE8-8A4E-495D-B081-CF93D50DA832}" destId="{B488E3AB-7504-486F-BB42-3B521931D457}" srcOrd="0" destOrd="0" presId="urn:microsoft.com/office/officeart/2005/8/layout/vList2"/>
    <dgm:cxn modelId="{69479147-176B-4179-BEBF-17D7E7D64BED}" srcId="{F9910BE8-8A4E-495D-B081-CF93D50DA832}" destId="{04626167-0D07-43EB-AE8B-64EFFDF5AEF4}" srcOrd="0" destOrd="0" parTransId="{E267DB88-F4B4-48E3-B8F9-CDD5EA48F4BB}" sibTransId="{AEC2F344-7F63-444E-9904-4CDB430FBDB8}"/>
    <dgm:cxn modelId="{B8CD7BC6-792F-4E99-873E-36C4B1C0F704}" type="presOf" srcId="{F28E513B-3272-4686-88F0-29BB7D342ADA}" destId="{819AA02A-BB8F-423C-8797-19256AFEF6E5}" srcOrd="0" destOrd="0" presId="urn:microsoft.com/office/officeart/2005/8/layout/vList2"/>
    <dgm:cxn modelId="{2B1A30DC-766D-44E7-AA4B-083D59447463}" type="presOf" srcId="{04626167-0D07-43EB-AE8B-64EFFDF5AEF4}" destId="{C5D0C57B-107B-4A02-B326-9A40EF1A8B20}" srcOrd="0" destOrd="0" presId="urn:microsoft.com/office/officeart/2005/8/layout/vList2"/>
    <dgm:cxn modelId="{DF341E00-101E-432E-B950-6A9DEE979D81}" type="presParOf" srcId="{B488E3AB-7504-486F-BB42-3B521931D457}" destId="{C5D0C57B-107B-4A02-B326-9A40EF1A8B20}" srcOrd="0" destOrd="0" presId="urn:microsoft.com/office/officeart/2005/8/layout/vList2"/>
    <dgm:cxn modelId="{0D226F63-D227-4B60-BC4C-C57A0CC58B13}" type="presParOf" srcId="{B488E3AB-7504-486F-BB42-3B521931D457}" destId="{6293E6D7-F35A-4148-9449-588B2F8666A5}" srcOrd="1" destOrd="0" presId="urn:microsoft.com/office/officeart/2005/8/layout/vList2"/>
    <dgm:cxn modelId="{CBB2C3EE-676C-4706-A7FC-1A99B2D1AFD6}" type="presParOf" srcId="{B488E3AB-7504-486F-BB42-3B521931D457}" destId="{819AA02A-BB8F-423C-8797-19256AFEF6E5}"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33404CA-E9EA-4617-B229-C14BD0446586}"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12B1869B-E10E-44D4-82F8-BCDE9616E53B}">
      <dgm:prSet/>
      <dgm:spPr/>
      <dgm:t>
        <a:bodyPr/>
        <a:lstStyle/>
        <a:p>
          <a:r>
            <a:rPr lang="en-US" b="0" i="1" baseline="0"/>
            <a:t>Prolonged hospitalizations</a:t>
          </a:r>
          <a:endParaRPr lang="en-US"/>
        </a:p>
      </dgm:t>
    </dgm:pt>
    <dgm:pt modelId="{F1808770-9477-49B8-80F0-2B2ECF1E9A5C}" type="parTrans" cxnId="{B6BC023E-F62B-4B9D-9A73-1B8F57FD0CB7}">
      <dgm:prSet/>
      <dgm:spPr/>
      <dgm:t>
        <a:bodyPr/>
        <a:lstStyle/>
        <a:p>
          <a:endParaRPr lang="en-US"/>
        </a:p>
      </dgm:t>
    </dgm:pt>
    <dgm:pt modelId="{CF840F87-342A-44DE-9E54-2068F662E07F}" type="sibTrans" cxnId="{B6BC023E-F62B-4B9D-9A73-1B8F57FD0CB7}">
      <dgm:prSet/>
      <dgm:spPr/>
      <dgm:t>
        <a:bodyPr/>
        <a:lstStyle/>
        <a:p>
          <a:endParaRPr lang="en-US"/>
        </a:p>
      </dgm:t>
    </dgm:pt>
    <dgm:pt modelId="{6B08BF34-4F35-4A87-96A9-3BB21FF4C258}">
      <dgm:prSet/>
      <dgm:spPr/>
      <dgm:t>
        <a:bodyPr/>
        <a:lstStyle/>
        <a:p>
          <a:r>
            <a:rPr lang="en-US" b="0" i="1" baseline="0" dirty="0"/>
            <a:t>Increased mortality</a:t>
          </a:r>
          <a:endParaRPr lang="en-US" dirty="0"/>
        </a:p>
      </dgm:t>
    </dgm:pt>
    <dgm:pt modelId="{626299BB-23FC-4BC3-B435-1E01C8ABD81B}" type="parTrans" cxnId="{5BE2D88B-912E-4C49-BCBE-106C0178B141}">
      <dgm:prSet/>
      <dgm:spPr/>
      <dgm:t>
        <a:bodyPr/>
        <a:lstStyle/>
        <a:p>
          <a:endParaRPr lang="en-US"/>
        </a:p>
      </dgm:t>
    </dgm:pt>
    <dgm:pt modelId="{8F82BAAC-4B73-43F1-B7A3-D9BC22514183}" type="sibTrans" cxnId="{5BE2D88B-912E-4C49-BCBE-106C0178B141}">
      <dgm:prSet/>
      <dgm:spPr/>
      <dgm:t>
        <a:bodyPr/>
        <a:lstStyle/>
        <a:p>
          <a:endParaRPr lang="en-US"/>
        </a:p>
      </dgm:t>
    </dgm:pt>
    <dgm:pt modelId="{3CE4DF98-1181-489D-9361-6EACC0E8D0ED}">
      <dgm:prSet/>
      <dgm:spPr/>
      <dgm:t>
        <a:bodyPr/>
        <a:lstStyle/>
        <a:p>
          <a:r>
            <a:rPr lang="en-US" b="0" i="1" baseline="0"/>
            <a:t>High rates of discharges to other institutions</a:t>
          </a:r>
          <a:endParaRPr lang="en-US"/>
        </a:p>
      </dgm:t>
    </dgm:pt>
    <dgm:pt modelId="{E23C1EB2-BCEF-44C6-ABC0-C90C043541C2}" type="parTrans" cxnId="{3E75369F-5B5E-4BD9-8598-4CE553C6C883}">
      <dgm:prSet/>
      <dgm:spPr/>
      <dgm:t>
        <a:bodyPr/>
        <a:lstStyle/>
        <a:p>
          <a:endParaRPr lang="en-US"/>
        </a:p>
      </dgm:t>
    </dgm:pt>
    <dgm:pt modelId="{76FCFD4B-7403-4AF5-AD8F-AE7669DE757F}" type="sibTrans" cxnId="{3E75369F-5B5E-4BD9-8598-4CE553C6C883}">
      <dgm:prSet/>
      <dgm:spPr/>
      <dgm:t>
        <a:bodyPr/>
        <a:lstStyle/>
        <a:p>
          <a:endParaRPr lang="en-US"/>
        </a:p>
      </dgm:t>
    </dgm:pt>
    <dgm:pt modelId="{ED9076C4-853B-461D-9E84-657C7BAAE0B6}">
      <dgm:prSet/>
      <dgm:spPr/>
      <dgm:t>
        <a:bodyPr/>
        <a:lstStyle/>
        <a:p>
          <a:r>
            <a:rPr lang="en-US" b="0" i="1" baseline="0" dirty="0"/>
            <a:t>Severe impact on caregivers and spouses</a:t>
          </a:r>
          <a:endParaRPr lang="en-US" dirty="0"/>
        </a:p>
      </dgm:t>
    </dgm:pt>
    <dgm:pt modelId="{A57547A5-2916-4EEB-8E23-63F2DEBB3CC7}" type="parTrans" cxnId="{D1125D64-CB7C-4738-A6F6-E58FA7503F0C}">
      <dgm:prSet/>
      <dgm:spPr/>
      <dgm:t>
        <a:bodyPr/>
        <a:lstStyle/>
        <a:p>
          <a:endParaRPr lang="en-US"/>
        </a:p>
      </dgm:t>
    </dgm:pt>
    <dgm:pt modelId="{F9D2BB24-5BE6-4118-9DB0-BA8924DC58B2}" type="sibTrans" cxnId="{D1125D64-CB7C-4738-A6F6-E58FA7503F0C}">
      <dgm:prSet/>
      <dgm:spPr/>
      <dgm:t>
        <a:bodyPr/>
        <a:lstStyle/>
        <a:p>
          <a:endParaRPr lang="en-US"/>
        </a:p>
      </dgm:t>
    </dgm:pt>
    <dgm:pt modelId="{B0511265-0F53-46A6-B3A8-FDC58311BDD1}">
      <dgm:prSet/>
      <dgm:spPr/>
      <dgm:t>
        <a:bodyPr/>
        <a:lstStyle/>
        <a:p>
          <a:r>
            <a:rPr lang="en-US" b="0" i="1" baseline="0" dirty="0"/>
            <a:t>Approximately $150 billion annually in direct healthcare costs in the United States</a:t>
          </a:r>
          <a:endParaRPr lang="en-US" dirty="0"/>
        </a:p>
      </dgm:t>
    </dgm:pt>
    <dgm:pt modelId="{7C78E983-DB70-487D-9E5F-93770B2DEA79}" type="parTrans" cxnId="{5F2D0779-FC0F-44F4-A8B9-B90A859C468B}">
      <dgm:prSet/>
      <dgm:spPr/>
      <dgm:t>
        <a:bodyPr/>
        <a:lstStyle/>
        <a:p>
          <a:endParaRPr lang="en-US"/>
        </a:p>
      </dgm:t>
    </dgm:pt>
    <dgm:pt modelId="{D51458A8-D107-42F0-9C9C-A7C8967A3AFC}" type="sibTrans" cxnId="{5F2D0779-FC0F-44F4-A8B9-B90A859C468B}">
      <dgm:prSet/>
      <dgm:spPr/>
      <dgm:t>
        <a:bodyPr/>
        <a:lstStyle/>
        <a:p>
          <a:endParaRPr lang="en-US"/>
        </a:p>
      </dgm:t>
    </dgm:pt>
    <dgm:pt modelId="{8536D9F1-96A5-48A6-9AEA-579885D47238}" type="pres">
      <dgm:prSet presAssocID="{133404CA-E9EA-4617-B229-C14BD0446586}" presName="diagram" presStyleCnt="0">
        <dgm:presLayoutVars>
          <dgm:dir/>
          <dgm:resizeHandles val="exact"/>
        </dgm:presLayoutVars>
      </dgm:prSet>
      <dgm:spPr/>
      <dgm:t>
        <a:bodyPr/>
        <a:lstStyle/>
        <a:p>
          <a:endParaRPr lang="en-US"/>
        </a:p>
      </dgm:t>
    </dgm:pt>
    <dgm:pt modelId="{E7CF686F-DBC8-4A30-9909-B9EBC207E596}" type="pres">
      <dgm:prSet presAssocID="{12B1869B-E10E-44D4-82F8-BCDE9616E53B}" presName="node" presStyleLbl="node1" presStyleIdx="0" presStyleCnt="5">
        <dgm:presLayoutVars>
          <dgm:bulletEnabled val="1"/>
        </dgm:presLayoutVars>
      </dgm:prSet>
      <dgm:spPr/>
      <dgm:t>
        <a:bodyPr/>
        <a:lstStyle/>
        <a:p>
          <a:endParaRPr lang="en-US"/>
        </a:p>
      </dgm:t>
    </dgm:pt>
    <dgm:pt modelId="{638748C2-8C51-41FA-B2C8-FE75623CB667}" type="pres">
      <dgm:prSet presAssocID="{CF840F87-342A-44DE-9E54-2068F662E07F}" presName="sibTrans" presStyleCnt="0"/>
      <dgm:spPr/>
    </dgm:pt>
    <dgm:pt modelId="{6362B1B8-7116-49A3-AAF0-CCBABA41FE99}" type="pres">
      <dgm:prSet presAssocID="{6B08BF34-4F35-4A87-96A9-3BB21FF4C258}" presName="node" presStyleLbl="node1" presStyleIdx="1" presStyleCnt="5">
        <dgm:presLayoutVars>
          <dgm:bulletEnabled val="1"/>
        </dgm:presLayoutVars>
      </dgm:prSet>
      <dgm:spPr/>
      <dgm:t>
        <a:bodyPr/>
        <a:lstStyle/>
        <a:p>
          <a:endParaRPr lang="en-US"/>
        </a:p>
      </dgm:t>
    </dgm:pt>
    <dgm:pt modelId="{D0B8A70A-5A3B-4F51-B573-A9050F84C693}" type="pres">
      <dgm:prSet presAssocID="{8F82BAAC-4B73-43F1-B7A3-D9BC22514183}" presName="sibTrans" presStyleCnt="0"/>
      <dgm:spPr/>
    </dgm:pt>
    <dgm:pt modelId="{DCB8FDB1-D73E-4960-924A-F4186E1E63C3}" type="pres">
      <dgm:prSet presAssocID="{3CE4DF98-1181-489D-9361-6EACC0E8D0ED}" presName="node" presStyleLbl="node1" presStyleIdx="2" presStyleCnt="5">
        <dgm:presLayoutVars>
          <dgm:bulletEnabled val="1"/>
        </dgm:presLayoutVars>
      </dgm:prSet>
      <dgm:spPr/>
      <dgm:t>
        <a:bodyPr/>
        <a:lstStyle/>
        <a:p>
          <a:endParaRPr lang="en-US"/>
        </a:p>
      </dgm:t>
    </dgm:pt>
    <dgm:pt modelId="{95C0AB13-5AF3-4AC9-AA79-762EEEF36C90}" type="pres">
      <dgm:prSet presAssocID="{76FCFD4B-7403-4AF5-AD8F-AE7669DE757F}" presName="sibTrans" presStyleCnt="0"/>
      <dgm:spPr/>
    </dgm:pt>
    <dgm:pt modelId="{A2CC47C2-F533-43F9-BE23-A459F17D0D85}" type="pres">
      <dgm:prSet presAssocID="{ED9076C4-853B-461D-9E84-657C7BAAE0B6}" presName="node" presStyleLbl="node1" presStyleIdx="3" presStyleCnt="5">
        <dgm:presLayoutVars>
          <dgm:bulletEnabled val="1"/>
        </dgm:presLayoutVars>
      </dgm:prSet>
      <dgm:spPr/>
      <dgm:t>
        <a:bodyPr/>
        <a:lstStyle/>
        <a:p>
          <a:endParaRPr lang="en-US"/>
        </a:p>
      </dgm:t>
    </dgm:pt>
    <dgm:pt modelId="{4A6929C9-711F-494A-8C28-6844DD59363E}" type="pres">
      <dgm:prSet presAssocID="{F9D2BB24-5BE6-4118-9DB0-BA8924DC58B2}" presName="sibTrans" presStyleCnt="0"/>
      <dgm:spPr/>
    </dgm:pt>
    <dgm:pt modelId="{BB749176-E714-458A-9D6E-0BEBE2A44996}" type="pres">
      <dgm:prSet presAssocID="{B0511265-0F53-46A6-B3A8-FDC58311BDD1}" presName="node" presStyleLbl="node1" presStyleIdx="4" presStyleCnt="5">
        <dgm:presLayoutVars>
          <dgm:bulletEnabled val="1"/>
        </dgm:presLayoutVars>
      </dgm:prSet>
      <dgm:spPr/>
      <dgm:t>
        <a:bodyPr/>
        <a:lstStyle/>
        <a:p>
          <a:endParaRPr lang="en-US"/>
        </a:p>
      </dgm:t>
    </dgm:pt>
  </dgm:ptLst>
  <dgm:cxnLst>
    <dgm:cxn modelId="{5F2D0779-FC0F-44F4-A8B9-B90A859C468B}" srcId="{133404CA-E9EA-4617-B229-C14BD0446586}" destId="{B0511265-0F53-46A6-B3A8-FDC58311BDD1}" srcOrd="4" destOrd="0" parTransId="{7C78E983-DB70-487D-9E5F-93770B2DEA79}" sibTransId="{D51458A8-D107-42F0-9C9C-A7C8967A3AFC}"/>
    <dgm:cxn modelId="{F6ABABA7-E294-48DB-905B-6E221E74FB1E}" type="presOf" srcId="{B0511265-0F53-46A6-B3A8-FDC58311BDD1}" destId="{BB749176-E714-458A-9D6E-0BEBE2A44996}" srcOrd="0" destOrd="0" presId="urn:microsoft.com/office/officeart/2005/8/layout/default"/>
    <dgm:cxn modelId="{EB23B98C-3FFC-47F4-8736-BDF8871AD4E1}" type="presOf" srcId="{133404CA-E9EA-4617-B229-C14BD0446586}" destId="{8536D9F1-96A5-48A6-9AEA-579885D47238}" srcOrd="0" destOrd="0" presId="urn:microsoft.com/office/officeart/2005/8/layout/default"/>
    <dgm:cxn modelId="{5BE2D88B-912E-4C49-BCBE-106C0178B141}" srcId="{133404CA-E9EA-4617-B229-C14BD0446586}" destId="{6B08BF34-4F35-4A87-96A9-3BB21FF4C258}" srcOrd="1" destOrd="0" parTransId="{626299BB-23FC-4BC3-B435-1E01C8ABD81B}" sibTransId="{8F82BAAC-4B73-43F1-B7A3-D9BC22514183}"/>
    <dgm:cxn modelId="{76219C40-AF03-4460-98A6-29DD29D1C123}" type="presOf" srcId="{6B08BF34-4F35-4A87-96A9-3BB21FF4C258}" destId="{6362B1B8-7116-49A3-AAF0-CCBABA41FE99}" srcOrd="0" destOrd="0" presId="urn:microsoft.com/office/officeart/2005/8/layout/default"/>
    <dgm:cxn modelId="{3FA12EE5-D4D8-4D68-836C-0AE8B39158BC}" type="presOf" srcId="{ED9076C4-853B-461D-9E84-657C7BAAE0B6}" destId="{A2CC47C2-F533-43F9-BE23-A459F17D0D85}" srcOrd="0" destOrd="0" presId="urn:microsoft.com/office/officeart/2005/8/layout/default"/>
    <dgm:cxn modelId="{27A03BC6-A3B2-4AF2-B221-A43EABA74B47}" type="presOf" srcId="{12B1869B-E10E-44D4-82F8-BCDE9616E53B}" destId="{E7CF686F-DBC8-4A30-9909-B9EBC207E596}" srcOrd="0" destOrd="0" presId="urn:microsoft.com/office/officeart/2005/8/layout/default"/>
    <dgm:cxn modelId="{3E75369F-5B5E-4BD9-8598-4CE553C6C883}" srcId="{133404CA-E9EA-4617-B229-C14BD0446586}" destId="{3CE4DF98-1181-489D-9361-6EACC0E8D0ED}" srcOrd="2" destOrd="0" parTransId="{E23C1EB2-BCEF-44C6-ABC0-C90C043541C2}" sibTransId="{76FCFD4B-7403-4AF5-AD8F-AE7669DE757F}"/>
    <dgm:cxn modelId="{B5CFE5D1-E2B5-490D-85D4-12DAE7A5D78F}" type="presOf" srcId="{3CE4DF98-1181-489D-9361-6EACC0E8D0ED}" destId="{DCB8FDB1-D73E-4960-924A-F4186E1E63C3}" srcOrd="0" destOrd="0" presId="urn:microsoft.com/office/officeart/2005/8/layout/default"/>
    <dgm:cxn modelId="{D1125D64-CB7C-4738-A6F6-E58FA7503F0C}" srcId="{133404CA-E9EA-4617-B229-C14BD0446586}" destId="{ED9076C4-853B-461D-9E84-657C7BAAE0B6}" srcOrd="3" destOrd="0" parTransId="{A57547A5-2916-4EEB-8E23-63F2DEBB3CC7}" sibTransId="{F9D2BB24-5BE6-4118-9DB0-BA8924DC58B2}"/>
    <dgm:cxn modelId="{B6BC023E-F62B-4B9D-9A73-1B8F57FD0CB7}" srcId="{133404CA-E9EA-4617-B229-C14BD0446586}" destId="{12B1869B-E10E-44D4-82F8-BCDE9616E53B}" srcOrd="0" destOrd="0" parTransId="{F1808770-9477-49B8-80F0-2B2ECF1E9A5C}" sibTransId="{CF840F87-342A-44DE-9E54-2068F662E07F}"/>
    <dgm:cxn modelId="{910C8A77-057B-4D49-817D-A451C911636A}" type="presParOf" srcId="{8536D9F1-96A5-48A6-9AEA-579885D47238}" destId="{E7CF686F-DBC8-4A30-9909-B9EBC207E596}" srcOrd="0" destOrd="0" presId="urn:microsoft.com/office/officeart/2005/8/layout/default"/>
    <dgm:cxn modelId="{261B5F7C-444C-439E-8205-318EAE00931C}" type="presParOf" srcId="{8536D9F1-96A5-48A6-9AEA-579885D47238}" destId="{638748C2-8C51-41FA-B2C8-FE75623CB667}" srcOrd="1" destOrd="0" presId="urn:microsoft.com/office/officeart/2005/8/layout/default"/>
    <dgm:cxn modelId="{A4FEBD2F-83A6-4E01-B391-31C95B78E2C2}" type="presParOf" srcId="{8536D9F1-96A5-48A6-9AEA-579885D47238}" destId="{6362B1B8-7116-49A3-AAF0-CCBABA41FE99}" srcOrd="2" destOrd="0" presId="urn:microsoft.com/office/officeart/2005/8/layout/default"/>
    <dgm:cxn modelId="{AD75898B-5D24-4409-B48B-F4C3B84D3105}" type="presParOf" srcId="{8536D9F1-96A5-48A6-9AEA-579885D47238}" destId="{D0B8A70A-5A3B-4F51-B573-A9050F84C693}" srcOrd="3" destOrd="0" presId="urn:microsoft.com/office/officeart/2005/8/layout/default"/>
    <dgm:cxn modelId="{E40B6410-40BD-4A4F-9453-C2FC22E7A0BC}" type="presParOf" srcId="{8536D9F1-96A5-48A6-9AEA-579885D47238}" destId="{DCB8FDB1-D73E-4960-924A-F4186E1E63C3}" srcOrd="4" destOrd="0" presId="urn:microsoft.com/office/officeart/2005/8/layout/default"/>
    <dgm:cxn modelId="{A4142796-198F-48E8-BFA9-226C19E304F3}" type="presParOf" srcId="{8536D9F1-96A5-48A6-9AEA-579885D47238}" destId="{95C0AB13-5AF3-4AC9-AA79-762EEEF36C90}" srcOrd="5" destOrd="0" presId="urn:microsoft.com/office/officeart/2005/8/layout/default"/>
    <dgm:cxn modelId="{5A0AF886-86D2-4B3D-88F7-0AF588969F48}" type="presParOf" srcId="{8536D9F1-96A5-48A6-9AEA-579885D47238}" destId="{A2CC47C2-F533-43F9-BE23-A459F17D0D85}" srcOrd="6" destOrd="0" presId="urn:microsoft.com/office/officeart/2005/8/layout/default"/>
    <dgm:cxn modelId="{7180326C-AF8D-4E0D-B322-2FE5B7EE389B}" type="presParOf" srcId="{8536D9F1-96A5-48A6-9AEA-579885D47238}" destId="{4A6929C9-711F-494A-8C28-6844DD59363E}" srcOrd="7" destOrd="0" presId="urn:microsoft.com/office/officeart/2005/8/layout/default"/>
    <dgm:cxn modelId="{D05C0445-E3F9-4737-8BF0-9B9A6264B9E1}" type="presParOf" srcId="{8536D9F1-96A5-48A6-9AEA-579885D47238}" destId="{BB749176-E714-458A-9D6E-0BEBE2A44996}"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AAA6E59-6198-4C5D-B3B3-C94194D09354}"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126F318E-B170-42EF-BEB6-261881F3C279}">
      <dgm:prSet/>
      <dgm:spPr/>
      <dgm:t>
        <a:bodyPr/>
        <a:lstStyle/>
        <a:p>
          <a:r>
            <a:rPr lang="en-US" i="1"/>
            <a:t>The change in environment from the comfort of home to a hospital room is disruptive to the patient's daily routine.</a:t>
          </a:r>
          <a:br>
            <a:rPr lang="en-US" i="1"/>
          </a:br>
          <a:endParaRPr lang="en-US"/>
        </a:p>
      </dgm:t>
    </dgm:pt>
    <dgm:pt modelId="{EC1EBF9B-3EC8-4338-8887-CDF3E090205C}" type="parTrans" cxnId="{53B2B601-FA69-464A-9523-99A0FAF8A645}">
      <dgm:prSet/>
      <dgm:spPr/>
      <dgm:t>
        <a:bodyPr/>
        <a:lstStyle/>
        <a:p>
          <a:endParaRPr lang="en-US"/>
        </a:p>
      </dgm:t>
    </dgm:pt>
    <dgm:pt modelId="{12923FA6-D273-4FFC-BC08-1530644E2875}" type="sibTrans" cxnId="{53B2B601-FA69-464A-9523-99A0FAF8A645}">
      <dgm:prSet/>
      <dgm:spPr/>
      <dgm:t>
        <a:bodyPr/>
        <a:lstStyle/>
        <a:p>
          <a:endParaRPr lang="en-US"/>
        </a:p>
      </dgm:t>
    </dgm:pt>
    <dgm:pt modelId="{896CB2ED-80CE-4DB7-AC42-589DEFDEFADC}">
      <dgm:prSet/>
      <dgm:spPr/>
      <dgm:t>
        <a:bodyPr/>
        <a:lstStyle/>
        <a:p>
          <a:r>
            <a:rPr lang="en-US" i="1"/>
            <a:t>An older patient, particularly someone with preexisting cognitive impairment, is prone to developing delirium.</a:t>
          </a:r>
          <a:br>
            <a:rPr lang="en-US" i="1"/>
          </a:br>
          <a:r>
            <a:rPr lang="en-US" i="1"/>
            <a:t> </a:t>
          </a:r>
          <a:endParaRPr lang="en-US"/>
        </a:p>
      </dgm:t>
    </dgm:pt>
    <dgm:pt modelId="{16901A8D-62A7-4563-938A-D743BB93A41A}" type="parTrans" cxnId="{B7103655-4126-4B6C-9214-4C1CF9717201}">
      <dgm:prSet/>
      <dgm:spPr/>
      <dgm:t>
        <a:bodyPr/>
        <a:lstStyle/>
        <a:p>
          <a:endParaRPr lang="en-US"/>
        </a:p>
      </dgm:t>
    </dgm:pt>
    <dgm:pt modelId="{94B58917-17D7-407B-B180-34C9EDEC6C82}" type="sibTrans" cxnId="{B7103655-4126-4B6C-9214-4C1CF9717201}">
      <dgm:prSet/>
      <dgm:spPr/>
      <dgm:t>
        <a:bodyPr/>
        <a:lstStyle/>
        <a:p>
          <a:endParaRPr lang="en-US"/>
        </a:p>
      </dgm:t>
    </dgm:pt>
    <dgm:pt modelId="{D1CBA39E-ACC3-4E05-B21E-DD1593D26B87}" type="pres">
      <dgm:prSet presAssocID="{EAAA6E59-6198-4C5D-B3B3-C94194D09354}" presName="linear" presStyleCnt="0">
        <dgm:presLayoutVars>
          <dgm:animLvl val="lvl"/>
          <dgm:resizeHandles val="exact"/>
        </dgm:presLayoutVars>
      </dgm:prSet>
      <dgm:spPr/>
      <dgm:t>
        <a:bodyPr/>
        <a:lstStyle/>
        <a:p>
          <a:endParaRPr lang="en-US"/>
        </a:p>
      </dgm:t>
    </dgm:pt>
    <dgm:pt modelId="{5BE73A93-1E23-46AB-8719-7C57509372F3}" type="pres">
      <dgm:prSet presAssocID="{126F318E-B170-42EF-BEB6-261881F3C279}" presName="parentText" presStyleLbl="node1" presStyleIdx="0" presStyleCnt="2">
        <dgm:presLayoutVars>
          <dgm:chMax val="0"/>
          <dgm:bulletEnabled val="1"/>
        </dgm:presLayoutVars>
      </dgm:prSet>
      <dgm:spPr/>
      <dgm:t>
        <a:bodyPr/>
        <a:lstStyle/>
        <a:p>
          <a:endParaRPr lang="en-US"/>
        </a:p>
      </dgm:t>
    </dgm:pt>
    <dgm:pt modelId="{8362CE99-A062-4149-9923-FC8791DF4D8E}" type="pres">
      <dgm:prSet presAssocID="{12923FA6-D273-4FFC-BC08-1530644E2875}" presName="spacer" presStyleCnt="0"/>
      <dgm:spPr/>
    </dgm:pt>
    <dgm:pt modelId="{3A7761AE-2965-4D35-9212-D8C991274B2F}" type="pres">
      <dgm:prSet presAssocID="{896CB2ED-80CE-4DB7-AC42-589DEFDEFADC}" presName="parentText" presStyleLbl="node1" presStyleIdx="1" presStyleCnt="2">
        <dgm:presLayoutVars>
          <dgm:chMax val="0"/>
          <dgm:bulletEnabled val="1"/>
        </dgm:presLayoutVars>
      </dgm:prSet>
      <dgm:spPr/>
      <dgm:t>
        <a:bodyPr/>
        <a:lstStyle/>
        <a:p>
          <a:endParaRPr lang="en-US"/>
        </a:p>
      </dgm:t>
    </dgm:pt>
  </dgm:ptLst>
  <dgm:cxnLst>
    <dgm:cxn modelId="{ADDA394B-4A32-449E-B124-D8DC5D5FADBF}" type="presOf" srcId="{126F318E-B170-42EF-BEB6-261881F3C279}" destId="{5BE73A93-1E23-46AB-8719-7C57509372F3}" srcOrd="0" destOrd="0" presId="urn:microsoft.com/office/officeart/2005/8/layout/vList2"/>
    <dgm:cxn modelId="{60A043EB-2F3B-4D99-AC8A-4D4D93FF6A00}" type="presOf" srcId="{EAAA6E59-6198-4C5D-B3B3-C94194D09354}" destId="{D1CBA39E-ACC3-4E05-B21E-DD1593D26B87}" srcOrd="0" destOrd="0" presId="urn:microsoft.com/office/officeart/2005/8/layout/vList2"/>
    <dgm:cxn modelId="{B7103655-4126-4B6C-9214-4C1CF9717201}" srcId="{EAAA6E59-6198-4C5D-B3B3-C94194D09354}" destId="{896CB2ED-80CE-4DB7-AC42-589DEFDEFADC}" srcOrd="1" destOrd="0" parTransId="{16901A8D-62A7-4563-938A-D743BB93A41A}" sibTransId="{94B58917-17D7-407B-B180-34C9EDEC6C82}"/>
    <dgm:cxn modelId="{53B2B601-FA69-464A-9523-99A0FAF8A645}" srcId="{EAAA6E59-6198-4C5D-B3B3-C94194D09354}" destId="{126F318E-B170-42EF-BEB6-261881F3C279}" srcOrd="0" destOrd="0" parTransId="{EC1EBF9B-3EC8-4338-8887-CDF3E090205C}" sibTransId="{12923FA6-D273-4FFC-BC08-1530644E2875}"/>
    <dgm:cxn modelId="{37A74F16-01C5-4E13-9A8C-8F6A014BB967}" type="presOf" srcId="{896CB2ED-80CE-4DB7-AC42-589DEFDEFADC}" destId="{3A7761AE-2965-4D35-9212-D8C991274B2F}" srcOrd="0" destOrd="0" presId="urn:microsoft.com/office/officeart/2005/8/layout/vList2"/>
    <dgm:cxn modelId="{BBD0D1F9-0B3E-4F29-8E46-12B42A747048}" type="presParOf" srcId="{D1CBA39E-ACC3-4E05-B21E-DD1593D26B87}" destId="{5BE73A93-1E23-46AB-8719-7C57509372F3}" srcOrd="0" destOrd="0" presId="urn:microsoft.com/office/officeart/2005/8/layout/vList2"/>
    <dgm:cxn modelId="{3CEF02BE-8A37-4886-910C-C7A675464F3E}" type="presParOf" srcId="{D1CBA39E-ACC3-4E05-B21E-DD1593D26B87}" destId="{8362CE99-A062-4149-9923-FC8791DF4D8E}" srcOrd="1" destOrd="0" presId="urn:microsoft.com/office/officeart/2005/8/layout/vList2"/>
    <dgm:cxn modelId="{7664A2EC-0360-443E-AA98-5A84FC6139E8}" type="presParOf" srcId="{D1CBA39E-ACC3-4E05-B21E-DD1593D26B87}" destId="{3A7761AE-2965-4D35-9212-D8C991274B2F}"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0DAB38C-A6EE-41A0-84D6-618341102E4D}"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FCE5041C-072E-4915-82DE-04A8D386BE20}">
      <dgm:prSet/>
      <dgm:spPr/>
      <dgm:t>
        <a:bodyPr/>
        <a:lstStyle/>
        <a:p>
          <a:r>
            <a:rPr lang="en-US" i="1"/>
            <a:t>after minor medication changes or other relatively insignificant precipitating factors  </a:t>
          </a:r>
          <a:endParaRPr lang="en-US"/>
        </a:p>
      </dgm:t>
    </dgm:pt>
    <dgm:pt modelId="{6A9663A1-2FE8-4C95-BCD1-2CBE8D5891D9}" type="parTrans" cxnId="{0E66D0F3-8E82-4F1E-80EF-049292E2C750}">
      <dgm:prSet/>
      <dgm:spPr/>
      <dgm:t>
        <a:bodyPr/>
        <a:lstStyle/>
        <a:p>
          <a:endParaRPr lang="en-US"/>
        </a:p>
      </dgm:t>
    </dgm:pt>
    <dgm:pt modelId="{E663F980-89CF-444B-81B2-AE807C3133D7}" type="sibTrans" cxnId="{0E66D0F3-8E82-4F1E-80EF-049292E2C750}">
      <dgm:prSet/>
      <dgm:spPr/>
      <dgm:t>
        <a:bodyPr/>
        <a:lstStyle/>
        <a:p>
          <a:endParaRPr lang="en-US"/>
        </a:p>
      </dgm:t>
    </dgm:pt>
    <dgm:pt modelId="{2CEC39E4-4E60-406F-8BD6-3DE3BFB53D07}">
      <dgm:prSet/>
      <dgm:spPr/>
      <dgm:t>
        <a:bodyPr/>
        <a:lstStyle/>
        <a:p>
          <a:r>
            <a:rPr lang="en-US" i="1"/>
            <a:t>Moreover, premorbid impairment in executive functions may be independently associated with greater risk of developing delirium  </a:t>
          </a:r>
          <a:r>
            <a:rPr lang="en-US"/>
            <a:t> </a:t>
          </a:r>
        </a:p>
      </dgm:t>
    </dgm:pt>
    <dgm:pt modelId="{AC5C4D6C-7FF6-4B42-A205-EDBA9F3448BE}" type="parTrans" cxnId="{ED5F31FC-FE98-40C3-A292-EFE62F3A0490}">
      <dgm:prSet/>
      <dgm:spPr/>
      <dgm:t>
        <a:bodyPr/>
        <a:lstStyle/>
        <a:p>
          <a:endParaRPr lang="en-US"/>
        </a:p>
      </dgm:t>
    </dgm:pt>
    <dgm:pt modelId="{54CB38C0-996B-44F8-90B1-B159D23C6FE3}" type="sibTrans" cxnId="{ED5F31FC-FE98-40C3-A292-EFE62F3A0490}">
      <dgm:prSet/>
      <dgm:spPr/>
      <dgm:t>
        <a:bodyPr/>
        <a:lstStyle/>
        <a:p>
          <a:endParaRPr lang="en-US"/>
        </a:p>
      </dgm:t>
    </dgm:pt>
    <dgm:pt modelId="{C7E3BE72-E95C-4CD6-9239-79CC55067BA4}" type="pres">
      <dgm:prSet presAssocID="{00DAB38C-A6EE-41A0-84D6-618341102E4D}" presName="linear" presStyleCnt="0">
        <dgm:presLayoutVars>
          <dgm:animLvl val="lvl"/>
          <dgm:resizeHandles val="exact"/>
        </dgm:presLayoutVars>
      </dgm:prSet>
      <dgm:spPr/>
      <dgm:t>
        <a:bodyPr/>
        <a:lstStyle/>
        <a:p>
          <a:endParaRPr lang="en-US"/>
        </a:p>
      </dgm:t>
    </dgm:pt>
    <dgm:pt modelId="{4225043B-A6C7-471E-82E3-994F5C4E33CD}" type="pres">
      <dgm:prSet presAssocID="{FCE5041C-072E-4915-82DE-04A8D386BE20}" presName="parentText" presStyleLbl="node1" presStyleIdx="0" presStyleCnt="2">
        <dgm:presLayoutVars>
          <dgm:chMax val="0"/>
          <dgm:bulletEnabled val="1"/>
        </dgm:presLayoutVars>
      </dgm:prSet>
      <dgm:spPr/>
      <dgm:t>
        <a:bodyPr/>
        <a:lstStyle/>
        <a:p>
          <a:endParaRPr lang="en-US"/>
        </a:p>
      </dgm:t>
    </dgm:pt>
    <dgm:pt modelId="{55D03959-B9C8-4A94-91BD-E70E8C744DE3}" type="pres">
      <dgm:prSet presAssocID="{E663F980-89CF-444B-81B2-AE807C3133D7}" presName="spacer" presStyleCnt="0"/>
      <dgm:spPr/>
    </dgm:pt>
    <dgm:pt modelId="{601AC1A6-C824-4394-B7D0-93D1180E64DE}" type="pres">
      <dgm:prSet presAssocID="{2CEC39E4-4E60-406F-8BD6-3DE3BFB53D07}" presName="parentText" presStyleLbl="node1" presStyleIdx="1" presStyleCnt="2">
        <dgm:presLayoutVars>
          <dgm:chMax val="0"/>
          <dgm:bulletEnabled val="1"/>
        </dgm:presLayoutVars>
      </dgm:prSet>
      <dgm:spPr/>
      <dgm:t>
        <a:bodyPr/>
        <a:lstStyle/>
        <a:p>
          <a:endParaRPr lang="en-US"/>
        </a:p>
      </dgm:t>
    </dgm:pt>
  </dgm:ptLst>
  <dgm:cxnLst>
    <dgm:cxn modelId="{ED5F31FC-FE98-40C3-A292-EFE62F3A0490}" srcId="{00DAB38C-A6EE-41A0-84D6-618341102E4D}" destId="{2CEC39E4-4E60-406F-8BD6-3DE3BFB53D07}" srcOrd="1" destOrd="0" parTransId="{AC5C4D6C-7FF6-4B42-A205-EDBA9F3448BE}" sibTransId="{54CB38C0-996B-44F8-90B1-B159D23C6FE3}"/>
    <dgm:cxn modelId="{8C13F583-2298-4258-ACF7-278BBDD3F448}" type="presOf" srcId="{FCE5041C-072E-4915-82DE-04A8D386BE20}" destId="{4225043B-A6C7-471E-82E3-994F5C4E33CD}" srcOrd="0" destOrd="0" presId="urn:microsoft.com/office/officeart/2005/8/layout/vList2"/>
    <dgm:cxn modelId="{1FA9FE68-9BAE-48FC-B503-3318A63C5B24}" type="presOf" srcId="{2CEC39E4-4E60-406F-8BD6-3DE3BFB53D07}" destId="{601AC1A6-C824-4394-B7D0-93D1180E64DE}" srcOrd="0" destOrd="0" presId="urn:microsoft.com/office/officeart/2005/8/layout/vList2"/>
    <dgm:cxn modelId="{0E66D0F3-8E82-4F1E-80EF-049292E2C750}" srcId="{00DAB38C-A6EE-41A0-84D6-618341102E4D}" destId="{FCE5041C-072E-4915-82DE-04A8D386BE20}" srcOrd="0" destOrd="0" parTransId="{6A9663A1-2FE8-4C95-BCD1-2CBE8D5891D9}" sibTransId="{E663F980-89CF-444B-81B2-AE807C3133D7}"/>
    <dgm:cxn modelId="{1E906774-6076-4AEE-AE48-3D5CD7BF4CB3}" type="presOf" srcId="{00DAB38C-A6EE-41A0-84D6-618341102E4D}" destId="{C7E3BE72-E95C-4CD6-9239-79CC55067BA4}" srcOrd="0" destOrd="0" presId="urn:microsoft.com/office/officeart/2005/8/layout/vList2"/>
    <dgm:cxn modelId="{EDCB4FE2-1285-4D1F-B271-E908F19E5D95}" type="presParOf" srcId="{C7E3BE72-E95C-4CD6-9239-79CC55067BA4}" destId="{4225043B-A6C7-471E-82E3-994F5C4E33CD}" srcOrd="0" destOrd="0" presId="urn:microsoft.com/office/officeart/2005/8/layout/vList2"/>
    <dgm:cxn modelId="{76E39D1A-EC90-4E68-BD4A-40210A71ECC7}" type="presParOf" srcId="{C7E3BE72-E95C-4CD6-9239-79CC55067BA4}" destId="{55D03959-B9C8-4A94-91BD-E70E8C744DE3}" srcOrd="1" destOrd="0" presId="urn:microsoft.com/office/officeart/2005/8/layout/vList2"/>
    <dgm:cxn modelId="{62BB89CC-F85C-4DDB-BF61-8F6F58BF2526}" type="presParOf" srcId="{C7E3BE72-E95C-4CD6-9239-79CC55067BA4}" destId="{601AC1A6-C824-4394-B7D0-93D1180E64D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6BE0F68-355A-456A-A018-BE7F8B6BCAE3}"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7AB52503-E775-4405-9AEB-9DA865839E7F}">
      <dgm:prSet/>
      <dgm:spPr/>
      <dgm:t>
        <a:bodyPr/>
        <a:lstStyle/>
        <a:p>
          <a:r>
            <a:rPr lang="en-US" i="1"/>
            <a:t>Functional dependency</a:t>
          </a:r>
          <a:endParaRPr lang="en-US"/>
        </a:p>
      </dgm:t>
    </dgm:pt>
    <dgm:pt modelId="{0D6221B6-18BA-4B1C-B481-747678AEE981}" type="parTrans" cxnId="{AF738A64-D781-4AF7-8AA3-F6E69879CD78}">
      <dgm:prSet/>
      <dgm:spPr/>
      <dgm:t>
        <a:bodyPr/>
        <a:lstStyle/>
        <a:p>
          <a:endParaRPr lang="en-US"/>
        </a:p>
      </dgm:t>
    </dgm:pt>
    <dgm:pt modelId="{3FE654AD-1F40-4845-8E7B-96DB2903AA0F}" type="sibTrans" cxnId="{AF738A64-D781-4AF7-8AA3-F6E69879CD78}">
      <dgm:prSet/>
      <dgm:spPr/>
      <dgm:t>
        <a:bodyPr/>
        <a:lstStyle/>
        <a:p>
          <a:endParaRPr lang="en-US"/>
        </a:p>
      </dgm:t>
    </dgm:pt>
    <dgm:pt modelId="{CDA0FEFD-7532-484E-BCA0-1A8064B135D9}">
      <dgm:prSet/>
      <dgm:spPr/>
      <dgm:t>
        <a:bodyPr/>
        <a:lstStyle/>
        <a:p>
          <a:r>
            <a:rPr lang="en-US" i="1"/>
            <a:t>Multiple medical comorbidities</a:t>
          </a:r>
          <a:endParaRPr lang="en-US"/>
        </a:p>
      </dgm:t>
    </dgm:pt>
    <dgm:pt modelId="{55CD2C51-6EC9-46DA-8DFE-A5BC93212358}" type="parTrans" cxnId="{4FDA8E11-4716-4009-BAA7-5BFF55106F63}">
      <dgm:prSet/>
      <dgm:spPr/>
      <dgm:t>
        <a:bodyPr/>
        <a:lstStyle/>
        <a:p>
          <a:endParaRPr lang="en-US"/>
        </a:p>
      </dgm:t>
    </dgm:pt>
    <dgm:pt modelId="{546CB814-7E92-4B06-ACA6-99FDF44D5C4F}" type="sibTrans" cxnId="{4FDA8E11-4716-4009-BAA7-5BFF55106F63}">
      <dgm:prSet/>
      <dgm:spPr/>
      <dgm:t>
        <a:bodyPr/>
        <a:lstStyle/>
        <a:p>
          <a:endParaRPr lang="en-US"/>
        </a:p>
      </dgm:t>
    </dgm:pt>
    <dgm:pt modelId="{B67BBF55-9073-46FE-997D-EA0675C47C2B}">
      <dgm:prSet/>
      <dgm:spPr/>
      <dgm:t>
        <a:bodyPr/>
        <a:lstStyle/>
        <a:p>
          <a:r>
            <a:rPr lang="en-US" i="1"/>
            <a:t>Depression  </a:t>
          </a:r>
          <a:endParaRPr lang="en-US"/>
        </a:p>
      </dgm:t>
    </dgm:pt>
    <dgm:pt modelId="{48790D39-0AA3-49F3-9D3B-E9B26CA7CC17}" type="parTrans" cxnId="{B08EB9E6-C117-4BF9-8162-51EB7E97CB92}">
      <dgm:prSet/>
      <dgm:spPr/>
      <dgm:t>
        <a:bodyPr/>
        <a:lstStyle/>
        <a:p>
          <a:endParaRPr lang="en-US"/>
        </a:p>
      </dgm:t>
    </dgm:pt>
    <dgm:pt modelId="{7E9086B8-CA02-400E-A77D-E4A0FC60B2AD}" type="sibTrans" cxnId="{B08EB9E6-C117-4BF9-8162-51EB7E97CB92}">
      <dgm:prSet/>
      <dgm:spPr/>
      <dgm:t>
        <a:bodyPr/>
        <a:lstStyle/>
        <a:p>
          <a:endParaRPr lang="en-US"/>
        </a:p>
      </dgm:t>
    </dgm:pt>
    <dgm:pt modelId="{F14928A7-4B99-48B2-AF70-129FA3C5DC78}" type="pres">
      <dgm:prSet presAssocID="{B6BE0F68-355A-456A-A018-BE7F8B6BCAE3}" presName="linear" presStyleCnt="0">
        <dgm:presLayoutVars>
          <dgm:animLvl val="lvl"/>
          <dgm:resizeHandles val="exact"/>
        </dgm:presLayoutVars>
      </dgm:prSet>
      <dgm:spPr/>
      <dgm:t>
        <a:bodyPr/>
        <a:lstStyle/>
        <a:p>
          <a:endParaRPr lang="en-US"/>
        </a:p>
      </dgm:t>
    </dgm:pt>
    <dgm:pt modelId="{3CF27F92-B2A8-4CA7-ADAB-310372CA6705}" type="pres">
      <dgm:prSet presAssocID="{7AB52503-E775-4405-9AEB-9DA865839E7F}" presName="parentText" presStyleLbl="node1" presStyleIdx="0" presStyleCnt="3">
        <dgm:presLayoutVars>
          <dgm:chMax val="0"/>
          <dgm:bulletEnabled val="1"/>
        </dgm:presLayoutVars>
      </dgm:prSet>
      <dgm:spPr/>
      <dgm:t>
        <a:bodyPr/>
        <a:lstStyle/>
        <a:p>
          <a:endParaRPr lang="en-US"/>
        </a:p>
      </dgm:t>
    </dgm:pt>
    <dgm:pt modelId="{E8D9BF75-B93F-426E-8970-A6B2837EA7CC}" type="pres">
      <dgm:prSet presAssocID="{3FE654AD-1F40-4845-8E7B-96DB2903AA0F}" presName="spacer" presStyleCnt="0"/>
      <dgm:spPr/>
    </dgm:pt>
    <dgm:pt modelId="{76727B44-D6E8-457F-AF87-282428DDF598}" type="pres">
      <dgm:prSet presAssocID="{CDA0FEFD-7532-484E-BCA0-1A8064B135D9}" presName="parentText" presStyleLbl="node1" presStyleIdx="1" presStyleCnt="3">
        <dgm:presLayoutVars>
          <dgm:chMax val="0"/>
          <dgm:bulletEnabled val="1"/>
        </dgm:presLayoutVars>
      </dgm:prSet>
      <dgm:spPr/>
      <dgm:t>
        <a:bodyPr/>
        <a:lstStyle/>
        <a:p>
          <a:endParaRPr lang="en-US"/>
        </a:p>
      </dgm:t>
    </dgm:pt>
    <dgm:pt modelId="{48087F69-8AD2-468F-9252-F05C4F0C55B4}" type="pres">
      <dgm:prSet presAssocID="{546CB814-7E92-4B06-ACA6-99FDF44D5C4F}" presName="spacer" presStyleCnt="0"/>
      <dgm:spPr/>
    </dgm:pt>
    <dgm:pt modelId="{76D2EDB5-CA48-40DE-B2DA-150D6A034895}" type="pres">
      <dgm:prSet presAssocID="{B67BBF55-9073-46FE-997D-EA0675C47C2B}" presName="parentText" presStyleLbl="node1" presStyleIdx="2" presStyleCnt="3">
        <dgm:presLayoutVars>
          <dgm:chMax val="0"/>
          <dgm:bulletEnabled val="1"/>
        </dgm:presLayoutVars>
      </dgm:prSet>
      <dgm:spPr/>
      <dgm:t>
        <a:bodyPr/>
        <a:lstStyle/>
        <a:p>
          <a:endParaRPr lang="en-US"/>
        </a:p>
      </dgm:t>
    </dgm:pt>
  </dgm:ptLst>
  <dgm:cxnLst>
    <dgm:cxn modelId="{AF738A64-D781-4AF7-8AA3-F6E69879CD78}" srcId="{B6BE0F68-355A-456A-A018-BE7F8B6BCAE3}" destId="{7AB52503-E775-4405-9AEB-9DA865839E7F}" srcOrd="0" destOrd="0" parTransId="{0D6221B6-18BA-4B1C-B481-747678AEE981}" sibTransId="{3FE654AD-1F40-4845-8E7B-96DB2903AA0F}"/>
    <dgm:cxn modelId="{4FDA8E11-4716-4009-BAA7-5BFF55106F63}" srcId="{B6BE0F68-355A-456A-A018-BE7F8B6BCAE3}" destId="{CDA0FEFD-7532-484E-BCA0-1A8064B135D9}" srcOrd="1" destOrd="0" parTransId="{55CD2C51-6EC9-46DA-8DFE-A5BC93212358}" sibTransId="{546CB814-7E92-4B06-ACA6-99FDF44D5C4F}"/>
    <dgm:cxn modelId="{B08EB9E6-C117-4BF9-8162-51EB7E97CB92}" srcId="{B6BE0F68-355A-456A-A018-BE7F8B6BCAE3}" destId="{B67BBF55-9073-46FE-997D-EA0675C47C2B}" srcOrd="2" destOrd="0" parTransId="{48790D39-0AA3-49F3-9D3B-E9B26CA7CC17}" sibTransId="{7E9086B8-CA02-400E-A77D-E4A0FC60B2AD}"/>
    <dgm:cxn modelId="{18D510A1-FBCC-4F8B-95A3-EEF36CFB242D}" type="presOf" srcId="{CDA0FEFD-7532-484E-BCA0-1A8064B135D9}" destId="{76727B44-D6E8-457F-AF87-282428DDF598}" srcOrd="0" destOrd="0" presId="urn:microsoft.com/office/officeart/2005/8/layout/vList2"/>
    <dgm:cxn modelId="{9C2A5CAD-698F-4490-BD77-278355C04EEF}" type="presOf" srcId="{B67BBF55-9073-46FE-997D-EA0675C47C2B}" destId="{76D2EDB5-CA48-40DE-B2DA-150D6A034895}" srcOrd="0" destOrd="0" presId="urn:microsoft.com/office/officeart/2005/8/layout/vList2"/>
    <dgm:cxn modelId="{82885E89-02D8-477F-8FA4-8B0EFE6B3A95}" type="presOf" srcId="{B6BE0F68-355A-456A-A018-BE7F8B6BCAE3}" destId="{F14928A7-4B99-48B2-AF70-129FA3C5DC78}" srcOrd="0" destOrd="0" presId="urn:microsoft.com/office/officeart/2005/8/layout/vList2"/>
    <dgm:cxn modelId="{14EEABBF-56F8-4558-A8D0-FF1D2B02A483}" type="presOf" srcId="{7AB52503-E775-4405-9AEB-9DA865839E7F}" destId="{3CF27F92-B2A8-4CA7-ADAB-310372CA6705}" srcOrd="0" destOrd="0" presId="urn:microsoft.com/office/officeart/2005/8/layout/vList2"/>
    <dgm:cxn modelId="{01DB33B1-57F2-4611-87AF-5E6E1A0E6465}" type="presParOf" srcId="{F14928A7-4B99-48B2-AF70-129FA3C5DC78}" destId="{3CF27F92-B2A8-4CA7-ADAB-310372CA6705}" srcOrd="0" destOrd="0" presId="urn:microsoft.com/office/officeart/2005/8/layout/vList2"/>
    <dgm:cxn modelId="{AF9F9D87-A543-4EF4-9FE1-AE57992FE763}" type="presParOf" srcId="{F14928A7-4B99-48B2-AF70-129FA3C5DC78}" destId="{E8D9BF75-B93F-426E-8970-A6B2837EA7CC}" srcOrd="1" destOrd="0" presId="urn:microsoft.com/office/officeart/2005/8/layout/vList2"/>
    <dgm:cxn modelId="{061CCC00-4044-414A-90A3-DA55392E2912}" type="presParOf" srcId="{F14928A7-4B99-48B2-AF70-129FA3C5DC78}" destId="{76727B44-D6E8-457F-AF87-282428DDF598}" srcOrd="2" destOrd="0" presId="urn:microsoft.com/office/officeart/2005/8/layout/vList2"/>
    <dgm:cxn modelId="{125B2B68-8F96-44CF-9D6E-126F18351376}" type="presParOf" srcId="{F14928A7-4B99-48B2-AF70-129FA3C5DC78}" destId="{48087F69-8AD2-468F-9252-F05C4F0C55B4}" srcOrd="3" destOrd="0" presId="urn:microsoft.com/office/officeart/2005/8/layout/vList2"/>
    <dgm:cxn modelId="{5B066D3D-231D-4453-8010-CE0C398338BC}" type="presParOf" srcId="{F14928A7-4B99-48B2-AF70-129FA3C5DC78}" destId="{76D2EDB5-CA48-40DE-B2DA-150D6A034895}"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C76DAE9-03F2-4D3F-A44D-7F07717791E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FA9FA46D-87E0-4064-83AE-A2E20A6FEFCE}">
      <dgm:prSet/>
      <dgm:spPr/>
      <dgm:t>
        <a:bodyPr/>
        <a:lstStyle/>
        <a:p>
          <a:pPr algn="ctr"/>
          <a:r>
            <a:rPr lang="en-US" b="1" i="1" dirty="0"/>
            <a:t>Predisposing and Precipitating Factors for Delirium</a:t>
          </a:r>
          <a:r>
            <a:rPr lang="en-US" dirty="0"/>
            <a:t> </a:t>
          </a:r>
          <a:r>
            <a:rPr lang="en-US" b="1" i="1" dirty="0"/>
            <a:t/>
          </a:r>
          <a:br>
            <a:rPr lang="en-US" b="1" i="1" dirty="0"/>
          </a:br>
          <a:r>
            <a:rPr lang="en-US" i="1" dirty="0"/>
            <a:t> </a:t>
          </a:r>
          <a:endParaRPr lang="en-US" dirty="0"/>
        </a:p>
      </dgm:t>
    </dgm:pt>
    <dgm:pt modelId="{01D73942-8A65-4A93-83F1-BD2C01C25C5E}" type="parTrans" cxnId="{7017787A-03F6-40AC-A398-40A47436D2B9}">
      <dgm:prSet/>
      <dgm:spPr/>
      <dgm:t>
        <a:bodyPr/>
        <a:lstStyle/>
        <a:p>
          <a:endParaRPr lang="en-US"/>
        </a:p>
      </dgm:t>
    </dgm:pt>
    <dgm:pt modelId="{C1583AA2-D890-46CA-A240-6AC72600F505}" type="sibTrans" cxnId="{7017787A-03F6-40AC-A398-40A47436D2B9}">
      <dgm:prSet/>
      <dgm:spPr/>
      <dgm:t>
        <a:bodyPr/>
        <a:lstStyle/>
        <a:p>
          <a:endParaRPr lang="en-US"/>
        </a:p>
      </dgm:t>
    </dgm:pt>
    <dgm:pt modelId="{D63FAE2D-4FEC-4389-9F43-CAAD8FEFF954}">
      <dgm:prSet custT="1"/>
      <dgm:spPr/>
      <dgm:t>
        <a:bodyPr/>
        <a:lstStyle/>
        <a:p>
          <a:pPr algn="ctr"/>
          <a:r>
            <a:rPr lang="en-US" sz="4800" i="1" dirty="0">
              <a:solidFill>
                <a:schemeClr val="tx1"/>
              </a:solidFill>
            </a:rPr>
            <a:t>Specific surgeries:</a:t>
          </a:r>
          <a:endParaRPr lang="en-US" sz="4800" dirty="0">
            <a:solidFill>
              <a:schemeClr val="tx1"/>
            </a:solidFill>
          </a:endParaRPr>
        </a:p>
      </dgm:t>
    </dgm:pt>
    <dgm:pt modelId="{4DCB20E1-E2B7-48F9-B4EF-ADAB32214F45}" type="parTrans" cxnId="{68C97317-4C26-4351-B0E7-A254113549CC}">
      <dgm:prSet/>
      <dgm:spPr/>
      <dgm:t>
        <a:bodyPr/>
        <a:lstStyle/>
        <a:p>
          <a:endParaRPr lang="en-US"/>
        </a:p>
      </dgm:t>
    </dgm:pt>
    <dgm:pt modelId="{9A491B73-6DAA-48C0-926D-D0BE05CE3A3A}" type="sibTrans" cxnId="{68C97317-4C26-4351-B0E7-A254113549CC}">
      <dgm:prSet/>
      <dgm:spPr/>
      <dgm:t>
        <a:bodyPr/>
        <a:lstStyle/>
        <a:p>
          <a:endParaRPr lang="en-US"/>
        </a:p>
      </dgm:t>
    </dgm:pt>
    <dgm:pt modelId="{FFCB64EB-B07E-483A-8740-545670623D86}">
      <dgm:prSet/>
      <dgm:spPr/>
      <dgm:t>
        <a:bodyPr/>
        <a:lstStyle/>
        <a:p>
          <a:r>
            <a:rPr lang="en-US" i="1" dirty="0"/>
            <a:t>Cardiac, especially open heart surgery</a:t>
          </a:r>
          <a:endParaRPr lang="en-US" dirty="0"/>
        </a:p>
      </dgm:t>
    </dgm:pt>
    <dgm:pt modelId="{C26F91C0-5E2A-4854-9BF6-FE1ACF738C40}" type="parTrans" cxnId="{4F69481A-3B10-4E2B-BF46-A4ED216D7EA4}">
      <dgm:prSet/>
      <dgm:spPr/>
      <dgm:t>
        <a:bodyPr/>
        <a:lstStyle/>
        <a:p>
          <a:endParaRPr lang="en-US"/>
        </a:p>
      </dgm:t>
    </dgm:pt>
    <dgm:pt modelId="{80E41DE0-B8AF-4C5E-9CB1-E7E4CD8ABAB1}" type="sibTrans" cxnId="{4F69481A-3B10-4E2B-BF46-A4ED216D7EA4}">
      <dgm:prSet/>
      <dgm:spPr/>
      <dgm:t>
        <a:bodyPr/>
        <a:lstStyle/>
        <a:p>
          <a:endParaRPr lang="en-US"/>
        </a:p>
      </dgm:t>
    </dgm:pt>
    <dgm:pt modelId="{397EB2C1-BFDA-48AD-A54F-16B1A90D4F06}">
      <dgm:prSet/>
      <dgm:spPr/>
      <dgm:t>
        <a:bodyPr/>
        <a:lstStyle/>
        <a:p>
          <a:r>
            <a:rPr lang="en-US" i="1" dirty="0"/>
            <a:t>Orthopedic, especially femoral neck and hip fractures, bilateral knee replacements</a:t>
          </a:r>
          <a:endParaRPr lang="en-US" dirty="0"/>
        </a:p>
      </dgm:t>
    </dgm:pt>
    <dgm:pt modelId="{37E6D9EC-10CC-4D90-8618-0E2E9739C0BF}" type="parTrans" cxnId="{316B4010-02A5-4253-8EA1-A35182F1AC14}">
      <dgm:prSet/>
      <dgm:spPr/>
      <dgm:t>
        <a:bodyPr/>
        <a:lstStyle/>
        <a:p>
          <a:endParaRPr lang="en-US"/>
        </a:p>
      </dgm:t>
    </dgm:pt>
    <dgm:pt modelId="{A715C476-B517-45A5-80E7-F326020F781A}" type="sibTrans" cxnId="{316B4010-02A5-4253-8EA1-A35182F1AC14}">
      <dgm:prSet/>
      <dgm:spPr/>
      <dgm:t>
        <a:bodyPr/>
        <a:lstStyle/>
        <a:p>
          <a:endParaRPr lang="en-US"/>
        </a:p>
      </dgm:t>
    </dgm:pt>
    <dgm:pt modelId="{C8ED0F2B-072B-416D-8113-4BD5DAEB544E}">
      <dgm:prSet/>
      <dgm:spPr/>
      <dgm:t>
        <a:bodyPr/>
        <a:lstStyle/>
        <a:p>
          <a:r>
            <a:rPr lang="en-US" i="1" dirty="0"/>
            <a:t>Ophthalmological, especially cataract surgery</a:t>
          </a:r>
          <a:endParaRPr lang="en-US" dirty="0"/>
        </a:p>
      </dgm:t>
    </dgm:pt>
    <dgm:pt modelId="{9B647A7D-EF2B-4413-B06E-2B042F15133C}" type="parTrans" cxnId="{6F36E26A-C041-4738-9E15-709C457F8801}">
      <dgm:prSet/>
      <dgm:spPr/>
      <dgm:t>
        <a:bodyPr/>
        <a:lstStyle/>
        <a:p>
          <a:endParaRPr lang="en-US"/>
        </a:p>
      </dgm:t>
    </dgm:pt>
    <dgm:pt modelId="{18BDBEE0-262A-4A23-B30E-57AB40D1181E}" type="sibTrans" cxnId="{6F36E26A-C041-4738-9E15-709C457F8801}">
      <dgm:prSet/>
      <dgm:spPr/>
      <dgm:t>
        <a:bodyPr/>
        <a:lstStyle/>
        <a:p>
          <a:endParaRPr lang="en-US"/>
        </a:p>
      </dgm:t>
    </dgm:pt>
    <dgm:pt modelId="{0B9B1E24-81C4-468A-B6EA-A79D078919C9}">
      <dgm:prSet/>
      <dgm:spPr/>
      <dgm:t>
        <a:bodyPr/>
        <a:lstStyle/>
        <a:p>
          <a:r>
            <a:rPr lang="en-US" i="1" dirty="0"/>
            <a:t>Noncardiac thoracic surgery and aortic aneurysmal repairs</a:t>
          </a:r>
          <a:endParaRPr lang="en-US" dirty="0"/>
        </a:p>
      </dgm:t>
    </dgm:pt>
    <dgm:pt modelId="{1A244A25-0B73-439F-91A3-DBD58F6E0053}" type="parTrans" cxnId="{C236A816-AC45-42BA-B8CA-5431A98428FD}">
      <dgm:prSet/>
      <dgm:spPr/>
      <dgm:t>
        <a:bodyPr/>
        <a:lstStyle/>
        <a:p>
          <a:endParaRPr lang="en-US"/>
        </a:p>
      </dgm:t>
    </dgm:pt>
    <dgm:pt modelId="{2F1ED12B-162F-437C-AB42-E644DDADAF5F}" type="sibTrans" cxnId="{C236A816-AC45-42BA-B8CA-5431A98428FD}">
      <dgm:prSet/>
      <dgm:spPr/>
      <dgm:t>
        <a:bodyPr/>
        <a:lstStyle/>
        <a:p>
          <a:endParaRPr lang="en-US"/>
        </a:p>
      </dgm:t>
    </dgm:pt>
    <dgm:pt modelId="{2A6239FC-AEA4-4321-9614-D221F5763735}">
      <dgm:prSet/>
      <dgm:spPr/>
      <dgm:t>
        <a:bodyPr/>
        <a:lstStyle/>
        <a:p>
          <a:r>
            <a:rPr lang="en-US" i="1" dirty="0"/>
            <a:t>Transurethral resection of the prostate</a:t>
          </a:r>
          <a:endParaRPr lang="en-US" dirty="0"/>
        </a:p>
      </dgm:t>
    </dgm:pt>
    <dgm:pt modelId="{AA635232-3A02-4A32-A420-2D177F7A540B}" type="parTrans" cxnId="{72C040D8-3A88-4F6C-B299-9D9AD41991B0}">
      <dgm:prSet/>
      <dgm:spPr/>
      <dgm:t>
        <a:bodyPr/>
        <a:lstStyle/>
        <a:p>
          <a:endParaRPr lang="en-US"/>
        </a:p>
      </dgm:t>
    </dgm:pt>
    <dgm:pt modelId="{ACA2D648-A3E6-4847-BD4C-E4491C7CB2B2}" type="sibTrans" cxnId="{72C040D8-3A88-4F6C-B299-9D9AD41991B0}">
      <dgm:prSet/>
      <dgm:spPr/>
      <dgm:t>
        <a:bodyPr/>
        <a:lstStyle/>
        <a:p>
          <a:endParaRPr lang="en-US"/>
        </a:p>
      </dgm:t>
    </dgm:pt>
    <dgm:pt modelId="{0791717B-F392-4C0F-8D0C-2150F589E279}" type="pres">
      <dgm:prSet presAssocID="{AC76DAE9-03F2-4D3F-A44D-7F07717791EF}" presName="linear" presStyleCnt="0">
        <dgm:presLayoutVars>
          <dgm:animLvl val="lvl"/>
          <dgm:resizeHandles val="exact"/>
        </dgm:presLayoutVars>
      </dgm:prSet>
      <dgm:spPr/>
      <dgm:t>
        <a:bodyPr/>
        <a:lstStyle/>
        <a:p>
          <a:endParaRPr lang="en-US"/>
        </a:p>
      </dgm:t>
    </dgm:pt>
    <dgm:pt modelId="{9A2928AD-B020-4042-B9C1-2FD1BA3C72A9}" type="pres">
      <dgm:prSet presAssocID="{FA9FA46D-87E0-4064-83AE-A2E20A6FEFCE}" presName="parentText" presStyleLbl="node1" presStyleIdx="0" presStyleCnt="2">
        <dgm:presLayoutVars>
          <dgm:chMax val="0"/>
          <dgm:bulletEnabled val="1"/>
        </dgm:presLayoutVars>
      </dgm:prSet>
      <dgm:spPr/>
      <dgm:t>
        <a:bodyPr/>
        <a:lstStyle/>
        <a:p>
          <a:endParaRPr lang="en-US"/>
        </a:p>
      </dgm:t>
    </dgm:pt>
    <dgm:pt modelId="{B59C60A4-D93F-4C32-9029-AA7B422B4FE9}" type="pres">
      <dgm:prSet presAssocID="{C1583AA2-D890-46CA-A240-6AC72600F505}" presName="spacer" presStyleCnt="0"/>
      <dgm:spPr/>
    </dgm:pt>
    <dgm:pt modelId="{7258094E-9A9A-4D14-9A95-098462E4AC88}" type="pres">
      <dgm:prSet presAssocID="{D63FAE2D-4FEC-4389-9F43-CAAD8FEFF954}" presName="parentText" presStyleLbl="node1" presStyleIdx="1" presStyleCnt="2">
        <dgm:presLayoutVars>
          <dgm:chMax val="0"/>
          <dgm:bulletEnabled val="1"/>
        </dgm:presLayoutVars>
      </dgm:prSet>
      <dgm:spPr/>
      <dgm:t>
        <a:bodyPr/>
        <a:lstStyle/>
        <a:p>
          <a:endParaRPr lang="en-US"/>
        </a:p>
      </dgm:t>
    </dgm:pt>
    <dgm:pt modelId="{5A96B904-07B6-4DAC-83C1-AEC0A13F1B90}" type="pres">
      <dgm:prSet presAssocID="{D63FAE2D-4FEC-4389-9F43-CAAD8FEFF954}" presName="childText" presStyleLbl="revTx" presStyleIdx="0" presStyleCnt="1">
        <dgm:presLayoutVars>
          <dgm:bulletEnabled val="1"/>
        </dgm:presLayoutVars>
      </dgm:prSet>
      <dgm:spPr/>
      <dgm:t>
        <a:bodyPr/>
        <a:lstStyle/>
        <a:p>
          <a:endParaRPr lang="en-US"/>
        </a:p>
      </dgm:t>
    </dgm:pt>
  </dgm:ptLst>
  <dgm:cxnLst>
    <dgm:cxn modelId="{084BCC58-897D-4654-BBF1-C282F3BB641C}" type="presOf" srcId="{FA9FA46D-87E0-4064-83AE-A2E20A6FEFCE}" destId="{9A2928AD-B020-4042-B9C1-2FD1BA3C72A9}" srcOrd="0" destOrd="0" presId="urn:microsoft.com/office/officeart/2005/8/layout/vList2"/>
    <dgm:cxn modelId="{751EB120-5A18-4AB1-9643-0E98471C2701}" type="presOf" srcId="{AC76DAE9-03F2-4D3F-A44D-7F07717791EF}" destId="{0791717B-F392-4C0F-8D0C-2150F589E279}" srcOrd="0" destOrd="0" presId="urn:microsoft.com/office/officeart/2005/8/layout/vList2"/>
    <dgm:cxn modelId="{C236A816-AC45-42BA-B8CA-5431A98428FD}" srcId="{D63FAE2D-4FEC-4389-9F43-CAAD8FEFF954}" destId="{0B9B1E24-81C4-468A-B6EA-A79D078919C9}" srcOrd="3" destOrd="0" parTransId="{1A244A25-0B73-439F-91A3-DBD58F6E0053}" sibTransId="{2F1ED12B-162F-437C-AB42-E644DDADAF5F}"/>
    <dgm:cxn modelId="{2213843D-FADA-4D22-8810-302B7812D1DB}" type="presOf" srcId="{397EB2C1-BFDA-48AD-A54F-16B1A90D4F06}" destId="{5A96B904-07B6-4DAC-83C1-AEC0A13F1B90}" srcOrd="0" destOrd="1" presId="urn:microsoft.com/office/officeart/2005/8/layout/vList2"/>
    <dgm:cxn modelId="{697B78BA-E928-4925-A6FE-C5FEC224A405}" type="presOf" srcId="{FFCB64EB-B07E-483A-8740-545670623D86}" destId="{5A96B904-07B6-4DAC-83C1-AEC0A13F1B90}" srcOrd="0" destOrd="0" presId="urn:microsoft.com/office/officeart/2005/8/layout/vList2"/>
    <dgm:cxn modelId="{2CA8AA64-F8F2-4C1D-9E07-E9943A0FE80A}" type="presOf" srcId="{D63FAE2D-4FEC-4389-9F43-CAAD8FEFF954}" destId="{7258094E-9A9A-4D14-9A95-098462E4AC88}" srcOrd="0" destOrd="0" presId="urn:microsoft.com/office/officeart/2005/8/layout/vList2"/>
    <dgm:cxn modelId="{4F69481A-3B10-4E2B-BF46-A4ED216D7EA4}" srcId="{D63FAE2D-4FEC-4389-9F43-CAAD8FEFF954}" destId="{FFCB64EB-B07E-483A-8740-545670623D86}" srcOrd="0" destOrd="0" parTransId="{C26F91C0-5E2A-4854-9BF6-FE1ACF738C40}" sibTransId="{80E41DE0-B8AF-4C5E-9CB1-E7E4CD8ABAB1}"/>
    <dgm:cxn modelId="{316B4010-02A5-4253-8EA1-A35182F1AC14}" srcId="{D63FAE2D-4FEC-4389-9F43-CAAD8FEFF954}" destId="{397EB2C1-BFDA-48AD-A54F-16B1A90D4F06}" srcOrd="1" destOrd="0" parTransId="{37E6D9EC-10CC-4D90-8618-0E2E9739C0BF}" sibTransId="{A715C476-B517-45A5-80E7-F326020F781A}"/>
    <dgm:cxn modelId="{72C040D8-3A88-4F6C-B299-9D9AD41991B0}" srcId="{D63FAE2D-4FEC-4389-9F43-CAAD8FEFF954}" destId="{2A6239FC-AEA4-4321-9614-D221F5763735}" srcOrd="4" destOrd="0" parTransId="{AA635232-3A02-4A32-A420-2D177F7A540B}" sibTransId="{ACA2D648-A3E6-4847-BD4C-E4491C7CB2B2}"/>
    <dgm:cxn modelId="{7017787A-03F6-40AC-A398-40A47436D2B9}" srcId="{AC76DAE9-03F2-4D3F-A44D-7F07717791EF}" destId="{FA9FA46D-87E0-4064-83AE-A2E20A6FEFCE}" srcOrd="0" destOrd="0" parTransId="{01D73942-8A65-4A93-83F1-BD2C01C25C5E}" sibTransId="{C1583AA2-D890-46CA-A240-6AC72600F505}"/>
    <dgm:cxn modelId="{B3097E09-5C38-4EA2-BFBB-F5BAF85A1481}" type="presOf" srcId="{2A6239FC-AEA4-4321-9614-D221F5763735}" destId="{5A96B904-07B6-4DAC-83C1-AEC0A13F1B90}" srcOrd="0" destOrd="4" presId="urn:microsoft.com/office/officeart/2005/8/layout/vList2"/>
    <dgm:cxn modelId="{6F36E26A-C041-4738-9E15-709C457F8801}" srcId="{D63FAE2D-4FEC-4389-9F43-CAAD8FEFF954}" destId="{C8ED0F2B-072B-416D-8113-4BD5DAEB544E}" srcOrd="2" destOrd="0" parTransId="{9B647A7D-EF2B-4413-B06E-2B042F15133C}" sibTransId="{18BDBEE0-262A-4A23-B30E-57AB40D1181E}"/>
    <dgm:cxn modelId="{224FAF9E-89EE-4ACD-9829-6DA001E4A7F6}" type="presOf" srcId="{0B9B1E24-81C4-468A-B6EA-A79D078919C9}" destId="{5A96B904-07B6-4DAC-83C1-AEC0A13F1B90}" srcOrd="0" destOrd="3" presId="urn:microsoft.com/office/officeart/2005/8/layout/vList2"/>
    <dgm:cxn modelId="{68C97317-4C26-4351-B0E7-A254113549CC}" srcId="{AC76DAE9-03F2-4D3F-A44D-7F07717791EF}" destId="{D63FAE2D-4FEC-4389-9F43-CAAD8FEFF954}" srcOrd="1" destOrd="0" parTransId="{4DCB20E1-E2B7-48F9-B4EF-ADAB32214F45}" sibTransId="{9A491B73-6DAA-48C0-926D-D0BE05CE3A3A}"/>
    <dgm:cxn modelId="{61AA2D5F-BD62-48A3-880B-BE2DED425AA9}" type="presOf" srcId="{C8ED0F2B-072B-416D-8113-4BD5DAEB544E}" destId="{5A96B904-07B6-4DAC-83C1-AEC0A13F1B90}" srcOrd="0" destOrd="2" presId="urn:microsoft.com/office/officeart/2005/8/layout/vList2"/>
    <dgm:cxn modelId="{86978932-1225-427C-B652-ED3D908A48DB}" type="presParOf" srcId="{0791717B-F392-4C0F-8D0C-2150F589E279}" destId="{9A2928AD-B020-4042-B9C1-2FD1BA3C72A9}" srcOrd="0" destOrd="0" presId="urn:microsoft.com/office/officeart/2005/8/layout/vList2"/>
    <dgm:cxn modelId="{D4557930-1E21-49D4-BE9A-8A2489CD375B}" type="presParOf" srcId="{0791717B-F392-4C0F-8D0C-2150F589E279}" destId="{B59C60A4-D93F-4C32-9029-AA7B422B4FE9}" srcOrd="1" destOrd="0" presId="urn:microsoft.com/office/officeart/2005/8/layout/vList2"/>
    <dgm:cxn modelId="{EB50E147-6F6B-4A85-8E16-2F0266CF7B6B}" type="presParOf" srcId="{0791717B-F392-4C0F-8D0C-2150F589E279}" destId="{7258094E-9A9A-4D14-9A95-098462E4AC88}" srcOrd="2" destOrd="0" presId="urn:microsoft.com/office/officeart/2005/8/layout/vList2"/>
    <dgm:cxn modelId="{B4AE2894-A5F2-43D7-8EBB-4BD9992B90A0}" type="presParOf" srcId="{0791717B-F392-4C0F-8D0C-2150F589E279}" destId="{5A96B904-07B6-4DAC-83C1-AEC0A13F1B90}"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826B5D-D5D4-4F36-A2DD-9E13E2E1992F}"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B451D443-2FD9-467B-BD75-F72FDAAD4D7B}">
      <dgm:prSet/>
      <dgm:spPr/>
      <dgm:t>
        <a:bodyPr/>
        <a:lstStyle/>
        <a:p>
          <a:r>
            <a:rPr lang="en-US" i="1"/>
            <a:t>Disturbance of consciousness with reduced ability to focus, sustain, or shift attention. </a:t>
          </a:r>
          <a:endParaRPr lang="en-US"/>
        </a:p>
      </dgm:t>
    </dgm:pt>
    <dgm:pt modelId="{90C18483-B2E4-4DA5-8B34-6D72B4F80F08}" type="parTrans" cxnId="{33100900-58DA-4C99-A49D-9E5A4041D995}">
      <dgm:prSet/>
      <dgm:spPr/>
      <dgm:t>
        <a:bodyPr/>
        <a:lstStyle/>
        <a:p>
          <a:endParaRPr lang="en-US"/>
        </a:p>
      </dgm:t>
    </dgm:pt>
    <dgm:pt modelId="{2D523BAC-570D-43FD-9EDA-134355702384}" type="sibTrans" cxnId="{33100900-58DA-4C99-A49D-9E5A4041D995}">
      <dgm:prSet/>
      <dgm:spPr/>
      <dgm:t>
        <a:bodyPr/>
        <a:lstStyle/>
        <a:p>
          <a:endParaRPr lang="en-US"/>
        </a:p>
      </dgm:t>
    </dgm:pt>
    <dgm:pt modelId="{5E0E1E7D-EC2F-4FF8-9E9A-BCB94C8EE029}">
      <dgm:prSet/>
      <dgm:spPr/>
      <dgm:t>
        <a:bodyPr/>
        <a:lstStyle/>
        <a:p>
          <a:r>
            <a:rPr lang="en-US" i="1"/>
            <a:t>A change in cognition or the development of a perceptual disturbance that is not better accounted for by a preexisting, established, or evolving dementia. </a:t>
          </a:r>
          <a:endParaRPr lang="en-US"/>
        </a:p>
      </dgm:t>
    </dgm:pt>
    <dgm:pt modelId="{68D8093A-9C1E-41A7-90CD-34067EF3B577}" type="parTrans" cxnId="{4F2EBACA-EF98-4761-BF63-619AD3AE9150}">
      <dgm:prSet/>
      <dgm:spPr/>
      <dgm:t>
        <a:bodyPr/>
        <a:lstStyle/>
        <a:p>
          <a:endParaRPr lang="en-US"/>
        </a:p>
      </dgm:t>
    </dgm:pt>
    <dgm:pt modelId="{861702F2-5756-4B86-ABA2-BBED62ECDDCD}" type="sibTrans" cxnId="{4F2EBACA-EF98-4761-BF63-619AD3AE9150}">
      <dgm:prSet/>
      <dgm:spPr/>
      <dgm:t>
        <a:bodyPr/>
        <a:lstStyle/>
        <a:p>
          <a:endParaRPr lang="en-US"/>
        </a:p>
      </dgm:t>
    </dgm:pt>
    <dgm:pt modelId="{F2073E65-932A-490C-9A0D-6FA7EF7C7E9B}" type="pres">
      <dgm:prSet presAssocID="{D8826B5D-D5D4-4F36-A2DD-9E13E2E1992F}" presName="linear" presStyleCnt="0">
        <dgm:presLayoutVars>
          <dgm:animLvl val="lvl"/>
          <dgm:resizeHandles val="exact"/>
        </dgm:presLayoutVars>
      </dgm:prSet>
      <dgm:spPr/>
      <dgm:t>
        <a:bodyPr/>
        <a:lstStyle/>
        <a:p>
          <a:endParaRPr lang="en-US"/>
        </a:p>
      </dgm:t>
    </dgm:pt>
    <dgm:pt modelId="{8C6B0056-BF0A-4BD9-82F1-16F2AC0E46AE}" type="pres">
      <dgm:prSet presAssocID="{B451D443-2FD9-467B-BD75-F72FDAAD4D7B}" presName="parentText" presStyleLbl="node1" presStyleIdx="0" presStyleCnt="2">
        <dgm:presLayoutVars>
          <dgm:chMax val="0"/>
          <dgm:bulletEnabled val="1"/>
        </dgm:presLayoutVars>
      </dgm:prSet>
      <dgm:spPr/>
      <dgm:t>
        <a:bodyPr/>
        <a:lstStyle/>
        <a:p>
          <a:endParaRPr lang="en-US"/>
        </a:p>
      </dgm:t>
    </dgm:pt>
    <dgm:pt modelId="{6952640D-0DA3-4878-9D21-A42547FD8D30}" type="pres">
      <dgm:prSet presAssocID="{2D523BAC-570D-43FD-9EDA-134355702384}" presName="spacer" presStyleCnt="0"/>
      <dgm:spPr/>
    </dgm:pt>
    <dgm:pt modelId="{9AE8CFE9-9E91-4187-A2E4-CD2218D57765}" type="pres">
      <dgm:prSet presAssocID="{5E0E1E7D-EC2F-4FF8-9E9A-BCB94C8EE029}" presName="parentText" presStyleLbl="node1" presStyleIdx="1" presStyleCnt="2">
        <dgm:presLayoutVars>
          <dgm:chMax val="0"/>
          <dgm:bulletEnabled val="1"/>
        </dgm:presLayoutVars>
      </dgm:prSet>
      <dgm:spPr/>
      <dgm:t>
        <a:bodyPr/>
        <a:lstStyle/>
        <a:p>
          <a:endParaRPr lang="en-US"/>
        </a:p>
      </dgm:t>
    </dgm:pt>
  </dgm:ptLst>
  <dgm:cxnLst>
    <dgm:cxn modelId="{33100900-58DA-4C99-A49D-9E5A4041D995}" srcId="{D8826B5D-D5D4-4F36-A2DD-9E13E2E1992F}" destId="{B451D443-2FD9-467B-BD75-F72FDAAD4D7B}" srcOrd="0" destOrd="0" parTransId="{90C18483-B2E4-4DA5-8B34-6D72B4F80F08}" sibTransId="{2D523BAC-570D-43FD-9EDA-134355702384}"/>
    <dgm:cxn modelId="{CF806700-2054-499C-9A00-ACF3C324A84C}" type="presOf" srcId="{B451D443-2FD9-467B-BD75-F72FDAAD4D7B}" destId="{8C6B0056-BF0A-4BD9-82F1-16F2AC0E46AE}" srcOrd="0" destOrd="0" presId="urn:microsoft.com/office/officeart/2005/8/layout/vList2"/>
    <dgm:cxn modelId="{3463067E-F027-49E3-93F4-1E54918A880A}" type="presOf" srcId="{5E0E1E7D-EC2F-4FF8-9E9A-BCB94C8EE029}" destId="{9AE8CFE9-9E91-4187-A2E4-CD2218D57765}" srcOrd="0" destOrd="0" presId="urn:microsoft.com/office/officeart/2005/8/layout/vList2"/>
    <dgm:cxn modelId="{4F2EBACA-EF98-4761-BF63-619AD3AE9150}" srcId="{D8826B5D-D5D4-4F36-A2DD-9E13E2E1992F}" destId="{5E0E1E7D-EC2F-4FF8-9E9A-BCB94C8EE029}" srcOrd="1" destOrd="0" parTransId="{68D8093A-9C1E-41A7-90CD-34067EF3B577}" sibTransId="{861702F2-5756-4B86-ABA2-BBED62ECDDCD}"/>
    <dgm:cxn modelId="{6EEA99B4-7DA2-4901-9FBB-EABAF280C67A}" type="presOf" srcId="{D8826B5D-D5D4-4F36-A2DD-9E13E2E1992F}" destId="{F2073E65-932A-490C-9A0D-6FA7EF7C7E9B}" srcOrd="0" destOrd="0" presId="urn:microsoft.com/office/officeart/2005/8/layout/vList2"/>
    <dgm:cxn modelId="{FE711FD7-DAE4-4BC1-AD98-29CBD7B0A6A3}" type="presParOf" srcId="{F2073E65-932A-490C-9A0D-6FA7EF7C7E9B}" destId="{8C6B0056-BF0A-4BD9-82F1-16F2AC0E46AE}" srcOrd="0" destOrd="0" presId="urn:microsoft.com/office/officeart/2005/8/layout/vList2"/>
    <dgm:cxn modelId="{B1E7EFD8-28B2-4329-93C0-8613B9A84F6F}" type="presParOf" srcId="{F2073E65-932A-490C-9A0D-6FA7EF7C7E9B}" destId="{6952640D-0DA3-4878-9D21-A42547FD8D30}" srcOrd="1" destOrd="0" presId="urn:microsoft.com/office/officeart/2005/8/layout/vList2"/>
    <dgm:cxn modelId="{9DE7631F-2E23-4A47-86D9-2489FBE7BFCF}" type="presParOf" srcId="{F2073E65-932A-490C-9A0D-6FA7EF7C7E9B}" destId="{9AE8CFE9-9E91-4187-A2E4-CD2218D5776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FB43E3A-82A1-4D0F-BE38-405A585BBB1E}"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C7571148-394A-4FBB-903A-AF1533F990D8}">
      <dgm:prSet/>
      <dgm:spPr/>
      <dgm:t>
        <a:bodyPr/>
        <a:lstStyle/>
        <a:p>
          <a:r>
            <a:rPr lang="en-US" i="1"/>
            <a:t>Patient-specific predisposing factors</a:t>
          </a:r>
          <a:endParaRPr lang="en-US"/>
        </a:p>
      </dgm:t>
    </dgm:pt>
    <dgm:pt modelId="{8669C49B-51C3-4AB7-8410-BD336F22944F}" type="parTrans" cxnId="{98620E02-88E0-4BE0-928F-FE30E306854E}">
      <dgm:prSet/>
      <dgm:spPr/>
      <dgm:t>
        <a:bodyPr/>
        <a:lstStyle/>
        <a:p>
          <a:endParaRPr lang="en-US"/>
        </a:p>
      </dgm:t>
    </dgm:pt>
    <dgm:pt modelId="{E4B65806-1A3E-42FD-9EC7-A95F08555EC1}" type="sibTrans" cxnId="{98620E02-88E0-4BE0-928F-FE30E306854E}">
      <dgm:prSet/>
      <dgm:spPr/>
      <dgm:t>
        <a:bodyPr/>
        <a:lstStyle/>
        <a:p>
          <a:endParaRPr lang="en-US"/>
        </a:p>
      </dgm:t>
    </dgm:pt>
    <dgm:pt modelId="{CFDF99DB-AF7E-4240-AB22-1E1801F4B9BE}">
      <dgm:prSet/>
      <dgm:spPr/>
      <dgm:t>
        <a:bodyPr/>
        <a:lstStyle/>
        <a:p>
          <a:r>
            <a:rPr lang="en-US" i="1"/>
            <a:t>Multiple precipitating factors  </a:t>
          </a:r>
          <a:endParaRPr lang="en-US"/>
        </a:p>
      </dgm:t>
    </dgm:pt>
    <dgm:pt modelId="{9C31B3A9-DC5F-4741-8AFA-94C2937E1AFC}" type="parTrans" cxnId="{8B096963-37A5-4C82-99DE-12A2DB89C990}">
      <dgm:prSet/>
      <dgm:spPr/>
      <dgm:t>
        <a:bodyPr/>
        <a:lstStyle/>
        <a:p>
          <a:endParaRPr lang="en-US"/>
        </a:p>
      </dgm:t>
    </dgm:pt>
    <dgm:pt modelId="{88DF41FA-82B0-48C8-84DD-D3013D37899F}" type="sibTrans" cxnId="{8B096963-37A5-4C82-99DE-12A2DB89C990}">
      <dgm:prSet/>
      <dgm:spPr/>
      <dgm:t>
        <a:bodyPr/>
        <a:lstStyle/>
        <a:p>
          <a:endParaRPr lang="en-US"/>
        </a:p>
      </dgm:t>
    </dgm:pt>
    <dgm:pt modelId="{26E35080-BDE2-4ECB-A3E4-DD1D1C5D0AB9}" type="pres">
      <dgm:prSet presAssocID="{BFB43E3A-82A1-4D0F-BE38-405A585BBB1E}" presName="linear" presStyleCnt="0">
        <dgm:presLayoutVars>
          <dgm:animLvl val="lvl"/>
          <dgm:resizeHandles val="exact"/>
        </dgm:presLayoutVars>
      </dgm:prSet>
      <dgm:spPr/>
      <dgm:t>
        <a:bodyPr/>
        <a:lstStyle/>
        <a:p>
          <a:endParaRPr lang="en-US"/>
        </a:p>
      </dgm:t>
    </dgm:pt>
    <dgm:pt modelId="{BBEB868A-A13C-4C06-8E1D-69B7C5435BAE}" type="pres">
      <dgm:prSet presAssocID="{C7571148-394A-4FBB-903A-AF1533F990D8}" presName="parentText" presStyleLbl="node1" presStyleIdx="0" presStyleCnt="2">
        <dgm:presLayoutVars>
          <dgm:chMax val="0"/>
          <dgm:bulletEnabled val="1"/>
        </dgm:presLayoutVars>
      </dgm:prSet>
      <dgm:spPr/>
      <dgm:t>
        <a:bodyPr/>
        <a:lstStyle/>
        <a:p>
          <a:endParaRPr lang="en-US"/>
        </a:p>
      </dgm:t>
    </dgm:pt>
    <dgm:pt modelId="{07299ED8-0203-4BF0-97B3-E39C9FC77AD2}" type="pres">
      <dgm:prSet presAssocID="{E4B65806-1A3E-42FD-9EC7-A95F08555EC1}" presName="spacer" presStyleCnt="0"/>
      <dgm:spPr/>
    </dgm:pt>
    <dgm:pt modelId="{C7B69417-2856-4BCD-B1FE-E76C54CFF24E}" type="pres">
      <dgm:prSet presAssocID="{CFDF99DB-AF7E-4240-AB22-1E1801F4B9BE}" presName="parentText" presStyleLbl="node1" presStyleIdx="1" presStyleCnt="2">
        <dgm:presLayoutVars>
          <dgm:chMax val="0"/>
          <dgm:bulletEnabled val="1"/>
        </dgm:presLayoutVars>
      </dgm:prSet>
      <dgm:spPr/>
      <dgm:t>
        <a:bodyPr/>
        <a:lstStyle/>
        <a:p>
          <a:endParaRPr lang="en-US"/>
        </a:p>
      </dgm:t>
    </dgm:pt>
  </dgm:ptLst>
  <dgm:cxnLst>
    <dgm:cxn modelId="{98620E02-88E0-4BE0-928F-FE30E306854E}" srcId="{BFB43E3A-82A1-4D0F-BE38-405A585BBB1E}" destId="{C7571148-394A-4FBB-903A-AF1533F990D8}" srcOrd="0" destOrd="0" parTransId="{8669C49B-51C3-4AB7-8410-BD336F22944F}" sibTransId="{E4B65806-1A3E-42FD-9EC7-A95F08555EC1}"/>
    <dgm:cxn modelId="{3D711769-C671-4277-8B08-C18AF8DDDDF2}" type="presOf" srcId="{C7571148-394A-4FBB-903A-AF1533F990D8}" destId="{BBEB868A-A13C-4C06-8E1D-69B7C5435BAE}" srcOrd="0" destOrd="0" presId="urn:microsoft.com/office/officeart/2005/8/layout/vList2"/>
    <dgm:cxn modelId="{C77761B8-ED12-4338-AB44-0412553B01F0}" type="presOf" srcId="{BFB43E3A-82A1-4D0F-BE38-405A585BBB1E}" destId="{26E35080-BDE2-4ECB-A3E4-DD1D1C5D0AB9}" srcOrd="0" destOrd="0" presId="urn:microsoft.com/office/officeart/2005/8/layout/vList2"/>
    <dgm:cxn modelId="{8B096963-37A5-4C82-99DE-12A2DB89C990}" srcId="{BFB43E3A-82A1-4D0F-BE38-405A585BBB1E}" destId="{CFDF99DB-AF7E-4240-AB22-1E1801F4B9BE}" srcOrd="1" destOrd="0" parTransId="{9C31B3A9-DC5F-4741-8AFA-94C2937E1AFC}" sibTransId="{88DF41FA-82B0-48C8-84DD-D3013D37899F}"/>
    <dgm:cxn modelId="{6E3BC4F7-095A-4BE4-8F79-29911F84F91C}" type="presOf" srcId="{CFDF99DB-AF7E-4240-AB22-1E1801F4B9BE}" destId="{C7B69417-2856-4BCD-B1FE-E76C54CFF24E}" srcOrd="0" destOrd="0" presId="urn:microsoft.com/office/officeart/2005/8/layout/vList2"/>
    <dgm:cxn modelId="{03FB776C-7CEC-417B-A07E-BFDA406F8723}" type="presParOf" srcId="{26E35080-BDE2-4ECB-A3E4-DD1D1C5D0AB9}" destId="{BBEB868A-A13C-4C06-8E1D-69B7C5435BAE}" srcOrd="0" destOrd="0" presId="urn:microsoft.com/office/officeart/2005/8/layout/vList2"/>
    <dgm:cxn modelId="{1DA89100-F30B-462B-9802-C5DDB03950AC}" type="presParOf" srcId="{26E35080-BDE2-4ECB-A3E4-DD1D1C5D0AB9}" destId="{07299ED8-0203-4BF0-97B3-E39C9FC77AD2}" srcOrd="1" destOrd="0" presId="urn:microsoft.com/office/officeart/2005/8/layout/vList2"/>
    <dgm:cxn modelId="{A82A6C46-B3C8-4725-9B1B-3872F9F6B5DD}" type="presParOf" srcId="{26E35080-BDE2-4ECB-A3E4-DD1D1C5D0AB9}" destId="{C7B69417-2856-4BCD-B1FE-E76C54CFF24E}"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3C54B57-3F00-4403-9022-F9F54DD34963}"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04375469-CCB2-405E-9D3F-E318A5D2244B}">
      <dgm:prSet/>
      <dgm:spPr/>
      <dgm:t>
        <a:bodyPr/>
        <a:lstStyle/>
        <a:p>
          <a:r>
            <a:rPr lang="en-US" i="1"/>
            <a:t>Use of physical restraints</a:t>
          </a:r>
          <a:endParaRPr lang="en-US"/>
        </a:p>
      </dgm:t>
    </dgm:pt>
    <dgm:pt modelId="{4E6AFE5C-ADC3-439A-8AE5-AB1C96700824}" type="parTrans" cxnId="{65C62CA3-38F2-46E5-B686-8FC6C7632D7F}">
      <dgm:prSet/>
      <dgm:spPr/>
      <dgm:t>
        <a:bodyPr/>
        <a:lstStyle/>
        <a:p>
          <a:endParaRPr lang="en-US"/>
        </a:p>
      </dgm:t>
    </dgm:pt>
    <dgm:pt modelId="{ED20F963-D047-492D-A129-C817A11C8230}" type="sibTrans" cxnId="{65C62CA3-38F2-46E5-B686-8FC6C7632D7F}">
      <dgm:prSet/>
      <dgm:spPr/>
      <dgm:t>
        <a:bodyPr/>
        <a:lstStyle/>
        <a:p>
          <a:endParaRPr lang="en-US"/>
        </a:p>
      </dgm:t>
    </dgm:pt>
    <dgm:pt modelId="{6ED2F2E6-F5C2-4354-97EA-4F07569F934B}">
      <dgm:prSet/>
      <dgm:spPr/>
      <dgm:t>
        <a:bodyPr/>
        <a:lstStyle/>
        <a:p>
          <a:r>
            <a:rPr lang="en-US" i="1"/>
            <a:t>Malnutrition  or weight loss (albumin levels &lt;30 g/L)</a:t>
          </a:r>
          <a:endParaRPr lang="en-US"/>
        </a:p>
      </dgm:t>
    </dgm:pt>
    <dgm:pt modelId="{5B29E26F-DBEB-405E-8D8A-1C3121391DAA}" type="parTrans" cxnId="{7483E654-F6FE-4C34-AD90-BF1DB1F6726F}">
      <dgm:prSet/>
      <dgm:spPr/>
      <dgm:t>
        <a:bodyPr/>
        <a:lstStyle/>
        <a:p>
          <a:endParaRPr lang="en-US"/>
        </a:p>
      </dgm:t>
    </dgm:pt>
    <dgm:pt modelId="{0C3A5E72-9F79-412A-9E91-CC6B76E4CF32}" type="sibTrans" cxnId="{7483E654-F6FE-4C34-AD90-BF1DB1F6726F}">
      <dgm:prSet/>
      <dgm:spPr/>
      <dgm:t>
        <a:bodyPr/>
        <a:lstStyle/>
        <a:p>
          <a:endParaRPr lang="en-US"/>
        </a:p>
      </dgm:t>
    </dgm:pt>
    <dgm:pt modelId="{B01C3C2F-FCC2-4C79-8D67-5C97F2C80C6F}">
      <dgm:prSet/>
      <dgm:spPr/>
      <dgm:t>
        <a:bodyPr/>
        <a:lstStyle/>
        <a:p>
          <a:r>
            <a:rPr lang="en-US" i="1"/>
            <a:t>Use of indwelling bladder catheters</a:t>
          </a:r>
          <a:endParaRPr lang="en-US"/>
        </a:p>
      </dgm:t>
    </dgm:pt>
    <dgm:pt modelId="{4890B35F-EA0A-4CF7-B8F4-BE0A4066E36E}" type="parTrans" cxnId="{0A7B9FE0-99BF-4882-BF12-535814E82367}">
      <dgm:prSet/>
      <dgm:spPr/>
      <dgm:t>
        <a:bodyPr/>
        <a:lstStyle/>
        <a:p>
          <a:endParaRPr lang="en-US"/>
        </a:p>
      </dgm:t>
    </dgm:pt>
    <dgm:pt modelId="{6189011A-27FC-4407-A4A1-E331205E766B}" type="sibTrans" cxnId="{0A7B9FE0-99BF-4882-BF12-535814E82367}">
      <dgm:prSet/>
      <dgm:spPr/>
      <dgm:t>
        <a:bodyPr/>
        <a:lstStyle/>
        <a:p>
          <a:endParaRPr lang="en-US"/>
        </a:p>
      </dgm:t>
    </dgm:pt>
    <dgm:pt modelId="{9A027D1F-D6AB-4D12-98BD-2D0934096D1D}">
      <dgm:prSet/>
      <dgm:spPr/>
      <dgm:t>
        <a:bodyPr/>
        <a:lstStyle/>
        <a:p>
          <a:r>
            <a:rPr lang="en-US" i="1"/>
            <a:t>Adding more than three medications within a 24-hour period</a:t>
          </a:r>
          <a:endParaRPr lang="en-US"/>
        </a:p>
      </dgm:t>
    </dgm:pt>
    <dgm:pt modelId="{AF3526DB-E8CA-4EF6-BB90-7DCB6CEA17C6}" type="parTrans" cxnId="{244BBC2B-AD07-4A5E-9178-ED46E44AA750}">
      <dgm:prSet/>
      <dgm:spPr/>
      <dgm:t>
        <a:bodyPr/>
        <a:lstStyle/>
        <a:p>
          <a:endParaRPr lang="en-US"/>
        </a:p>
      </dgm:t>
    </dgm:pt>
    <dgm:pt modelId="{65ED84D9-BCC7-4A23-BDB2-1D61E6F015E5}" type="sibTrans" cxnId="{244BBC2B-AD07-4A5E-9178-ED46E44AA750}">
      <dgm:prSet/>
      <dgm:spPr/>
      <dgm:t>
        <a:bodyPr/>
        <a:lstStyle/>
        <a:p>
          <a:endParaRPr lang="en-US"/>
        </a:p>
      </dgm:t>
    </dgm:pt>
    <dgm:pt modelId="{267FE937-C005-41F9-8B93-ADF8D94D4DFD}">
      <dgm:prSet/>
      <dgm:spPr/>
      <dgm:t>
        <a:bodyPr/>
        <a:lstStyle/>
        <a:p>
          <a:r>
            <a:rPr lang="en-US" i="1"/>
            <a:t>An iatrogenic medical complication  </a:t>
          </a:r>
          <a:endParaRPr lang="en-US"/>
        </a:p>
      </dgm:t>
    </dgm:pt>
    <dgm:pt modelId="{11A3EBC3-BAD0-44BF-92CE-46D8DD2A4D19}" type="parTrans" cxnId="{257B0D55-496C-4955-BDE4-46832CB52E1B}">
      <dgm:prSet/>
      <dgm:spPr/>
      <dgm:t>
        <a:bodyPr/>
        <a:lstStyle/>
        <a:p>
          <a:endParaRPr lang="en-US"/>
        </a:p>
      </dgm:t>
    </dgm:pt>
    <dgm:pt modelId="{EFABB577-EECE-43E3-BFBD-3E0F98115898}" type="sibTrans" cxnId="{257B0D55-496C-4955-BDE4-46832CB52E1B}">
      <dgm:prSet/>
      <dgm:spPr/>
      <dgm:t>
        <a:bodyPr/>
        <a:lstStyle/>
        <a:p>
          <a:endParaRPr lang="en-US"/>
        </a:p>
      </dgm:t>
    </dgm:pt>
    <dgm:pt modelId="{0842D31D-44A3-40E6-8133-F562767357D9}" type="pres">
      <dgm:prSet presAssocID="{93C54B57-3F00-4403-9022-F9F54DD34963}" presName="vert0" presStyleCnt="0">
        <dgm:presLayoutVars>
          <dgm:dir/>
          <dgm:animOne val="branch"/>
          <dgm:animLvl val="lvl"/>
        </dgm:presLayoutVars>
      </dgm:prSet>
      <dgm:spPr/>
      <dgm:t>
        <a:bodyPr/>
        <a:lstStyle/>
        <a:p>
          <a:endParaRPr lang="en-US"/>
        </a:p>
      </dgm:t>
    </dgm:pt>
    <dgm:pt modelId="{B820C300-8C0F-478C-95CB-48EFB0960034}" type="pres">
      <dgm:prSet presAssocID="{04375469-CCB2-405E-9D3F-E318A5D2244B}" presName="thickLine" presStyleLbl="alignNode1" presStyleIdx="0" presStyleCnt="5"/>
      <dgm:spPr/>
    </dgm:pt>
    <dgm:pt modelId="{52BB6789-497B-465F-8A45-29C45DA6631A}" type="pres">
      <dgm:prSet presAssocID="{04375469-CCB2-405E-9D3F-E318A5D2244B}" presName="horz1" presStyleCnt="0"/>
      <dgm:spPr/>
    </dgm:pt>
    <dgm:pt modelId="{22A17310-14BA-46F0-8539-DE8A4EC2B6BB}" type="pres">
      <dgm:prSet presAssocID="{04375469-CCB2-405E-9D3F-E318A5D2244B}" presName="tx1" presStyleLbl="revTx" presStyleIdx="0" presStyleCnt="5"/>
      <dgm:spPr/>
      <dgm:t>
        <a:bodyPr/>
        <a:lstStyle/>
        <a:p>
          <a:endParaRPr lang="en-US"/>
        </a:p>
      </dgm:t>
    </dgm:pt>
    <dgm:pt modelId="{0F078BB3-8F3D-4F0D-B73C-BC8B6CF76A46}" type="pres">
      <dgm:prSet presAssocID="{04375469-CCB2-405E-9D3F-E318A5D2244B}" presName="vert1" presStyleCnt="0"/>
      <dgm:spPr/>
    </dgm:pt>
    <dgm:pt modelId="{E016B9C1-D074-491D-A2F3-66EFB25C86E5}" type="pres">
      <dgm:prSet presAssocID="{6ED2F2E6-F5C2-4354-97EA-4F07569F934B}" presName="thickLine" presStyleLbl="alignNode1" presStyleIdx="1" presStyleCnt="5"/>
      <dgm:spPr/>
    </dgm:pt>
    <dgm:pt modelId="{DA6D7098-45EC-4AA5-9A8A-E877E4C4A040}" type="pres">
      <dgm:prSet presAssocID="{6ED2F2E6-F5C2-4354-97EA-4F07569F934B}" presName="horz1" presStyleCnt="0"/>
      <dgm:spPr/>
    </dgm:pt>
    <dgm:pt modelId="{3B579BF6-93A8-41BB-9910-B482B51B53CD}" type="pres">
      <dgm:prSet presAssocID="{6ED2F2E6-F5C2-4354-97EA-4F07569F934B}" presName="tx1" presStyleLbl="revTx" presStyleIdx="1" presStyleCnt="5"/>
      <dgm:spPr/>
      <dgm:t>
        <a:bodyPr/>
        <a:lstStyle/>
        <a:p>
          <a:endParaRPr lang="en-US"/>
        </a:p>
      </dgm:t>
    </dgm:pt>
    <dgm:pt modelId="{459106D7-6215-4A66-9A69-4B93729F7F02}" type="pres">
      <dgm:prSet presAssocID="{6ED2F2E6-F5C2-4354-97EA-4F07569F934B}" presName="vert1" presStyleCnt="0"/>
      <dgm:spPr/>
    </dgm:pt>
    <dgm:pt modelId="{8D2CF248-D583-4B99-809D-908C139998BD}" type="pres">
      <dgm:prSet presAssocID="{B01C3C2F-FCC2-4C79-8D67-5C97F2C80C6F}" presName="thickLine" presStyleLbl="alignNode1" presStyleIdx="2" presStyleCnt="5"/>
      <dgm:spPr/>
    </dgm:pt>
    <dgm:pt modelId="{59EE9BC4-63C4-43E3-A0F2-2E5DC3D1BBEF}" type="pres">
      <dgm:prSet presAssocID="{B01C3C2F-FCC2-4C79-8D67-5C97F2C80C6F}" presName="horz1" presStyleCnt="0"/>
      <dgm:spPr/>
    </dgm:pt>
    <dgm:pt modelId="{7BD2ECF8-CDEC-412C-83B0-F55687DEEA82}" type="pres">
      <dgm:prSet presAssocID="{B01C3C2F-FCC2-4C79-8D67-5C97F2C80C6F}" presName="tx1" presStyleLbl="revTx" presStyleIdx="2" presStyleCnt="5"/>
      <dgm:spPr/>
      <dgm:t>
        <a:bodyPr/>
        <a:lstStyle/>
        <a:p>
          <a:endParaRPr lang="en-US"/>
        </a:p>
      </dgm:t>
    </dgm:pt>
    <dgm:pt modelId="{7A3BAEA9-AFA7-47A7-978E-6E4375DFC9CA}" type="pres">
      <dgm:prSet presAssocID="{B01C3C2F-FCC2-4C79-8D67-5C97F2C80C6F}" presName="vert1" presStyleCnt="0"/>
      <dgm:spPr/>
    </dgm:pt>
    <dgm:pt modelId="{06E20AE7-618F-4DBF-A0D5-B2759E95A712}" type="pres">
      <dgm:prSet presAssocID="{9A027D1F-D6AB-4D12-98BD-2D0934096D1D}" presName="thickLine" presStyleLbl="alignNode1" presStyleIdx="3" presStyleCnt="5"/>
      <dgm:spPr/>
    </dgm:pt>
    <dgm:pt modelId="{C0F13242-DDA5-4134-A2B0-7429E461A385}" type="pres">
      <dgm:prSet presAssocID="{9A027D1F-D6AB-4D12-98BD-2D0934096D1D}" presName="horz1" presStyleCnt="0"/>
      <dgm:spPr/>
    </dgm:pt>
    <dgm:pt modelId="{B5339BAF-CD63-49BE-9C0B-6A2A61C10AD8}" type="pres">
      <dgm:prSet presAssocID="{9A027D1F-D6AB-4D12-98BD-2D0934096D1D}" presName="tx1" presStyleLbl="revTx" presStyleIdx="3" presStyleCnt="5"/>
      <dgm:spPr/>
      <dgm:t>
        <a:bodyPr/>
        <a:lstStyle/>
        <a:p>
          <a:endParaRPr lang="en-US"/>
        </a:p>
      </dgm:t>
    </dgm:pt>
    <dgm:pt modelId="{CD4664CC-FB5E-41BA-9F7E-8F325FD76533}" type="pres">
      <dgm:prSet presAssocID="{9A027D1F-D6AB-4D12-98BD-2D0934096D1D}" presName="vert1" presStyleCnt="0"/>
      <dgm:spPr/>
    </dgm:pt>
    <dgm:pt modelId="{8A9E5E46-58B2-4EBE-9A1B-E5B3275DA9AA}" type="pres">
      <dgm:prSet presAssocID="{267FE937-C005-41F9-8B93-ADF8D94D4DFD}" presName="thickLine" presStyleLbl="alignNode1" presStyleIdx="4" presStyleCnt="5"/>
      <dgm:spPr/>
    </dgm:pt>
    <dgm:pt modelId="{057439D6-E1A6-4000-A5D5-51EBE8FD74BD}" type="pres">
      <dgm:prSet presAssocID="{267FE937-C005-41F9-8B93-ADF8D94D4DFD}" presName="horz1" presStyleCnt="0"/>
      <dgm:spPr/>
    </dgm:pt>
    <dgm:pt modelId="{113B125F-B866-4D9C-84BD-8E33A36A3223}" type="pres">
      <dgm:prSet presAssocID="{267FE937-C005-41F9-8B93-ADF8D94D4DFD}" presName="tx1" presStyleLbl="revTx" presStyleIdx="4" presStyleCnt="5"/>
      <dgm:spPr/>
      <dgm:t>
        <a:bodyPr/>
        <a:lstStyle/>
        <a:p>
          <a:endParaRPr lang="en-US"/>
        </a:p>
      </dgm:t>
    </dgm:pt>
    <dgm:pt modelId="{5FA4068B-F3DC-43AC-B380-D303F3AAB2A8}" type="pres">
      <dgm:prSet presAssocID="{267FE937-C005-41F9-8B93-ADF8D94D4DFD}" presName="vert1" presStyleCnt="0"/>
      <dgm:spPr/>
    </dgm:pt>
  </dgm:ptLst>
  <dgm:cxnLst>
    <dgm:cxn modelId="{29519D1D-2659-4D0C-80CF-4ACB8D3C6659}" type="presOf" srcId="{267FE937-C005-41F9-8B93-ADF8D94D4DFD}" destId="{113B125F-B866-4D9C-84BD-8E33A36A3223}" srcOrd="0" destOrd="0" presId="urn:microsoft.com/office/officeart/2008/layout/LinedList"/>
    <dgm:cxn modelId="{65C62CA3-38F2-46E5-B686-8FC6C7632D7F}" srcId="{93C54B57-3F00-4403-9022-F9F54DD34963}" destId="{04375469-CCB2-405E-9D3F-E318A5D2244B}" srcOrd="0" destOrd="0" parTransId="{4E6AFE5C-ADC3-439A-8AE5-AB1C96700824}" sibTransId="{ED20F963-D047-492D-A129-C817A11C8230}"/>
    <dgm:cxn modelId="{0A7B9FE0-99BF-4882-BF12-535814E82367}" srcId="{93C54B57-3F00-4403-9022-F9F54DD34963}" destId="{B01C3C2F-FCC2-4C79-8D67-5C97F2C80C6F}" srcOrd="2" destOrd="0" parTransId="{4890B35F-EA0A-4CF7-B8F4-BE0A4066E36E}" sibTransId="{6189011A-27FC-4407-A4A1-E331205E766B}"/>
    <dgm:cxn modelId="{244BBC2B-AD07-4A5E-9178-ED46E44AA750}" srcId="{93C54B57-3F00-4403-9022-F9F54DD34963}" destId="{9A027D1F-D6AB-4D12-98BD-2D0934096D1D}" srcOrd="3" destOrd="0" parTransId="{AF3526DB-E8CA-4EF6-BB90-7DCB6CEA17C6}" sibTransId="{65ED84D9-BCC7-4A23-BDB2-1D61E6F015E5}"/>
    <dgm:cxn modelId="{8FC0B2A1-A602-4167-A1C1-28DD1E834834}" type="presOf" srcId="{6ED2F2E6-F5C2-4354-97EA-4F07569F934B}" destId="{3B579BF6-93A8-41BB-9910-B482B51B53CD}" srcOrd="0" destOrd="0" presId="urn:microsoft.com/office/officeart/2008/layout/LinedList"/>
    <dgm:cxn modelId="{A400F7A4-F29B-4EFB-AB8C-FB0351992405}" type="presOf" srcId="{04375469-CCB2-405E-9D3F-E318A5D2244B}" destId="{22A17310-14BA-46F0-8539-DE8A4EC2B6BB}" srcOrd="0" destOrd="0" presId="urn:microsoft.com/office/officeart/2008/layout/LinedList"/>
    <dgm:cxn modelId="{7483E654-F6FE-4C34-AD90-BF1DB1F6726F}" srcId="{93C54B57-3F00-4403-9022-F9F54DD34963}" destId="{6ED2F2E6-F5C2-4354-97EA-4F07569F934B}" srcOrd="1" destOrd="0" parTransId="{5B29E26F-DBEB-405E-8D8A-1C3121391DAA}" sibTransId="{0C3A5E72-9F79-412A-9E91-CC6B76E4CF32}"/>
    <dgm:cxn modelId="{B10CD9FA-6799-4DF1-940D-6F1B31ED55A5}" type="presOf" srcId="{B01C3C2F-FCC2-4C79-8D67-5C97F2C80C6F}" destId="{7BD2ECF8-CDEC-412C-83B0-F55687DEEA82}" srcOrd="0" destOrd="0" presId="urn:microsoft.com/office/officeart/2008/layout/LinedList"/>
    <dgm:cxn modelId="{4260583B-6717-44CF-89F9-D1AF6F56780F}" type="presOf" srcId="{9A027D1F-D6AB-4D12-98BD-2D0934096D1D}" destId="{B5339BAF-CD63-49BE-9C0B-6A2A61C10AD8}" srcOrd="0" destOrd="0" presId="urn:microsoft.com/office/officeart/2008/layout/LinedList"/>
    <dgm:cxn modelId="{AB775877-5D52-40E7-980C-451F4FBBA0AD}" type="presOf" srcId="{93C54B57-3F00-4403-9022-F9F54DD34963}" destId="{0842D31D-44A3-40E6-8133-F562767357D9}" srcOrd="0" destOrd="0" presId="urn:microsoft.com/office/officeart/2008/layout/LinedList"/>
    <dgm:cxn modelId="{257B0D55-496C-4955-BDE4-46832CB52E1B}" srcId="{93C54B57-3F00-4403-9022-F9F54DD34963}" destId="{267FE937-C005-41F9-8B93-ADF8D94D4DFD}" srcOrd="4" destOrd="0" parTransId="{11A3EBC3-BAD0-44BF-92CE-46D8DD2A4D19}" sibTransId="{EFABB577-EECE-43E3-BFBD-3E0F98115898}"/>
    <dgm:cxn modelId="{C289BC8B-129F-4816-874B-9845CAA2BA24}" type="presParOf" srcId="{0842D31D-44A3-40E6-8133-F562767357D9}" destId="{B820C300-8C0F-478C-95CB-48EFB0960034}" srcOrd="0" destOrd="0" presId="urn:microsoft.com/office/officeart/2008/layout/LinedList"/>
    <dgm:cxn modelId="{AE88B36C-4BFC-40FA-800D-3FA5679089F0}" type="presParOf" srcId="{0842D31D-44A3-40E6-8133-F562767357D9}" destId="{52BB6789-497B-465F-8A45-29C45DA6631A}" srcOrd="1" destOrd="0" presId="urn:microsoft.com/office/officeart/2008/layout/LinedList"/>
    <dgm:cxn modelId="{F336F9E7-271B-482A-8E6C-08C882B8296D}" type="presParOf" srcId="{52BB6789-497B-465F-8A45-29C45DA6631A}" destId="{22A17310-14BA-46F0-8539-DE8A4EC2B6BB}" srcOrd="0" destOrd="0" presId="urn:microsoft.com/office/officeart/2008/layout/LinedList"/>
    <dgm:cxn modelId="{914AA41D-F7AF-4D58-BAA4-B19F3A8E5AAB}" type="presParOf" srcId="{52BB6789-497B-465F-8A45-29C45DA6631A}" destId="{0F078BB3-8F3D-4F0D-B73C-BC8B6CF76A46}" srcOrd="1" destOrd="0" presId="urn:microsoft.com/office/officeart/2008/layout/LinedList"/>
    <dgm:cxn modelId="{1732C18A-1B68-4E80-A459-AAF5A6910615}" type="presParOf" srcId="{0842D31D-44A3-40E6-8133-F562767357D9}" destId="{E016B9C1-D074-491D-A2F3-66EFB25C86E5}" srcOrd="2" destOrd="0" presId="urn:microsoft.com/office/officeart/2008/layout/LinedList"/>
    <dgm:cxn modelId="{D73A0637-48EF-450C-84B9-6EF78DD00097}" type="presParOf" srcId="{0842D31D-44A3-40E6-8133-F562767357D9}" destId="{DA6D7098-45EC-4AA5-9A8A-E877E4C4A040}" srcOrd="3" destOrd="0" presId="urn:microsoft.com/office/officeart/2008/layout/LinedList"/>
    <dgm:cxn modelId="{44927071-A0A1-4E69-A4B2-098564D039C7}" type="presParOf" srcId="{DA6D7098-45EC-4AA5-9A8A-E877E4C4A040}" destId="{3B579BF6-93A8-41BB-9910-B482B51B53CD}" srcOrd="0" destOrd="0" presId="urn:microsoft.com/office/officeart/2008/layout/LinedList"/>
    <dgm:cxn modelId="{BC2F6D8C-DE3C-4CE3-A05A-6F586AC7B540}" type="presParOf" srcId="{DA6D7098-45EC-4AA5-9A8A-E877E4C4A040}" destId="{459106D7-6215-4A66-9A69-4B93729F7F02}" srcOrd="1" destOrd="0" presId="urn:microsoft.com/office/officeart/2008/layout/LinedList"/>
    <dgm:cxn modelId="{DD5B9422-36C7-4BB6-B6E7-1D21EBF77DE7}" type="presParOf" srcId="{0842D31D-44A3-40E6-8133-F562767357D9}" destId="{8D2CF248-D583-4B99-809D-908C139998BD}" srcOrd="4" destOrd="0" presId="urn:microsoft.com/office/officeart/2008/layout/LinedList"/>
    <dgm:cxn modelId="{C5417394-B734-43C7-A477-1411D997822E}" type="presParOf" srcId="{0842D31D-44A3-40E6-8133-F562767357D9}" destId="{59EE9BC4-63C4-43E3-A0F2-2E5DC3D1BBEF}" srcOrd="5" destOrd="0" presId="urn:microsoft.com/office/officeart/2008/layout/LinedList"/>
    <dgm:cxn modelId="{782CFAF9-7E53-4ED1-B400-3E14AF552375}" type="presParOf" srcId="{59EE9BC4-63C4-43E3-A0F2-2E5DC3D1BBEF}" destId="{7BD2ECF8-CDEC-412C-83B0-F55687DEEA82}" srcOrd="0" destOrd="0" presId="urn:microsoft.com/office/officeart/2008/layout/LinedList"/>
    <dgm:cxn modelId="{924B79CB-595C-4A41-82EC-551084C00A9A}" type="presParOf" srcId="{59EE9BC4-63C4-43E3-A0F2-2E5DC3D1BBEF}" destId="{7A3BAEA9-AFA7-47A7-978E-6E4375DFC9CA}" srcOrd="1" destOrd="0" presId="urn:microsoft.com/office/officeart/2008/layout/LinedList"/>
    <dgm:cxn modelId="{79F040E5-4F5C-4038-B563-0783ED7B3FA5}" type="presParOf" srcId="{0842D31D-44A3-40E6-8133-F562767357D9}" destId="{06E20AE7-618F-4DBF-A0D5-B2759E95A712}" srcOrd="6" destOrd="0" presId="urn:microsoft.com/office/officeart/2008/layout/LinedList"/>
    <dgm:cxn modelId="{7F07B079-15B0-479B-9C3A-A6574592E1FA}" type="presParOf" srcId="{0842D31D-44A3-40E6-8133-F562767357D9}" destId="{C0F13242-DDA5-4134-A2B0-7429E461A385}" srcOrd="7" destOrd="0" presId="urn:microsoft.com/office/officeart/2008/layout/LinedList"/>
    <dgm:cxn modelId="{C5976E7A-B2EA-4C7D-A2D3-7718792FF8D1}" type="presParOf" srcId="{C0F13242-DDA5-4134-A2B0-7429E461A385}" destId="{B5339BAF-CD63-49BE-9C0B-6A2A61C10AD8}" srcOrd="0" destOrd="0" presId="urn:microsoft.com/office/officeart/2008/layout/LinedList"/>
    <dgm:cxn modelId="{CC1C7D9E-5F87-48B2-A87C-EA156F781A7C}" type="presParOf" srcId="{C0F13242-DDA5-4134-A2B0-7429E461A385}" destId="{CD4664CC-FB5E-41BA-9F7E-8F325FD76533}" srcOrd="1" destOrd="0" presId="urn:microsoft.com/office/officeart/2008/layout/LinedList"/>
    <dgm:cxn modelId="{F483AB77-7FA4-4466-8CBD-445D21D8EDC5}" type="presParOf" srcId="{0842D31D-44A3-40E6-8133-F562767357D9}" destId="{8A9E5E46-58B2-4EBE-9A1B-E5B3275DA9AA}" srcOrd="8" destOrd="0" presId="urn:microsoft.com/office/officeart/2008/layout/LinedList"/>
    <dgm:cxn modelId="{6AEF5DBB-2DC5-48E7-AC1B-1E67F83F2F6F}" type="presParOf" srcId="{0842D31D-44A3-40E6-8133-F562767357D9}" destId="{057439D6-E1A6-4000-A5D5-51EBE8FD74BD}" srcOrd="9" destOrd="0" presId="urn:microsoft.com/office/officeart/2008/layout/LinedList"/>
    <dgm:cxn modelId="{C278628F-DAD2-4CC8-B812-7C5C8821929C}" type="presParOf" srcId="{057439D6-E1A6-4000-A5D5-51EBE8FD74BD}" destId="{113B125F-B866-4D9C-84BD-8E33A36A3223}" srcOrd="0" destOrd="0" presId="urn:microsoft.com/office/officeart/2008/layout/LinedList"/>
    <dgm:cxn modelId="{BCDC579F-CD69-4B25-AE4B-E99F081B53C7}" type="presParOf" srcId="{057439D6-E1A6-4000-A5D5-51EBE8FD74BD}" destId="{5FA4068B-F3DC-43AC-B380-D303F3AAB2A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5BC3597F-B741-4A38-8E0C-179415FE02A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967BBA79-E8E4-42B4-AA92-1EF864EC7291}">
      <dgm:prSet/>
      <dgm:spPr/>
      <dgm:t>
        <a:bodyPr/>
        <a:lstStyle/>
        <a:p>
          <a:r>
            <a:rPr lang="en-US" i="1">
              <a:effectLst/>
              <a:latin typeface="Times New Roman" panose="02020603050405020304" pitchFamily="18" charset="0"/>
              <a:ea typeface="Times New Roman" panose="02020603050405020304" pitchFamily="18" charset="0"/>
              <a:cs typeface="Times New Roman" panose="02020603050405020304" pitchFamily="18" charset="0"/>
            </a:rPr>
            <a:t>Specific medications such as </a:t>
          </a:r>
        </a:p>
        <a:p>
          <a:r>
            <a:rPr lang="en-US" i="1"/>
            <a:t>Sedative hypnotics </a:t>
          </a:r>
        </a:p>
        <a:p>
          <a:r>
            <a:rPr lang="en-US" i="1"/>
            <a:t>Histamine-2 blockers</a:t>
          </a:r>
          <a:endParaRPr lang="en-US"/>
        </a:p>
      </dgm:t>
    </dgm:pt>
    <dgm:pt modelId="{9FB8BD90-CA8E-4B0C-A403-389547ECBF3F}" type="parTrans" cxnId="{5DF03511-ED38-4972-B9E7-20B5331AF357}">
      <dgm:prSet/>
      <dgm:spPr/>
      <dgm:t>
        <a:bodyPr/>
        <a:lstStyle/>
        <a:p>
          <a:endParaRPr lang="en-US"/>
        </a:p>
      </dgm:t>
    </dgm:pt>
    <dgm:pt modelId="{BD1444E1-EEBB-48F4-B4C1-1794F5492D31}" type="sibTrans" cxnId="{5DF03511-ED38-4972-B9E7-20B5331AF357}">
      <dgm:prSet/>
      <dgm:spPr/>
      <dgm:t>
        <a:bodyPr/>
        <a:lstStyle/>
        <a:p>
          <a:endParaRPr lang="en-US"/>
        </a:p>
      </dgm:t>
    </dgm:pt>
    <dgm:pt modelId="{E960971C-229B-43C6-8E4E-EB1F6273A928}">
      <dgm:prSet/>
      <dgm:spPr/>
      <dgm:t>
        <a:bodyPr/>
        <a:lstStyle/>
        <a:p>
          <a:r>
            <a:rPr lang="en-US" i="1"/>
            <a:t>Sleep disturbances</a:t>
          </a:r>
          <a:endParaRPr lang="en-US"/>
        </a:p>
      </dgm:t>
    </dgm:pt>
    <dgm:pt modelId="{8EEBBCC3-C410-486E-ADED-64622AA8FEBF}" type="parTrans" cxnId="{85276381-6D38-411D-B426-C2B6BBF54732}">
      <dgm:prSet/>
      <dgm:spPr/>
      <dgm:t>
        <a:bodyPr/>
        <a:lstStyle/>
        <a:p>
          <a:endParaRPr lang="en-US"/>
        </a:p>
      </dgm:t>
    </dgm:pt>
    <dgm:pt modelId="{D12E9849-5AD8-4BBC-A621-B0EBF117D833}" type="sibTrans" cxnId="{85276381-6D38-411D-B426-C2B6BBF54732}">
      <dgm:prSet/>
      <dgm:spPr/>
      <dgm:t>
        <a:bodyPr/>
        <a:lstStyle/>
        <a:p>
          <a:endParaRPr lang="en-US"/>
        </a:p>
      </dgm:t>
    </dgm:pt>
    <dgm:pt modelId="{A5CBD733-3439-4A75-BAC4-70CC49E06A71}">
      <dgm:prSet/>
      <dgm:spPr/>
      <dgm:t>
        <a:bodyPr/>
        <a:lstStyle/>
        <a:p>
          <a:r>
            <a:rPr lang="en-US" i="1"/>
            <a:t>Alterations in the environment.</a:t>
          </a:r>
          <a:br>
            <a:rPr lang="en-US" i="1"/>
          </a:br>
          <a:endParaRPr lang="en-US"/>
        </a:p>
      </dgm:t>
    </dgm:pt>
    <dgm:pt modelId="{6F45099C-DA2A-4945-B765-F1C9EBEF814C}" type="parTrans" cxnId="{C104B6FD-817D-4EAA-88B4-66354012337E}">
      <dgm:prSet/>
      <dgm:spPr/>
      <dgm:t>
        <a:bodyPr/>
        <a:lstStyle/>
        <a:p>
          <a:endParaRPr lang="en-US"/>
        </a:p>
      </dgm:t>
    </dgm:pt>
    <dgm:pt modelId="{894921BD-5986-4CD0-BF87-381B38592915}" type="sibTrans" cxnId="{C104B6FD-817D-4EAA-88B4-66354012337E}">
      <dgm:prSet/>
      <dgm:spPr/>
      <dgm:t>
        <a:bodyPr/>
        <a:lstStyle/>
        <a:p>
          <a:endParaRPr lang="en-US"/>
        </a:p>
      </dgm:t>
    </dgm:pt>
    <dgm:pt modelId="{95755970-BB9B-4C72-BAEF-48221F991E41}">
      <dgm:prSet/>
      <dgm:spPr/>
      <dgm:t>
        <a:bodyPr/>
        <a:lstStyle/>
        <a:p>
          <a:r>
            <a:rPr lang="en-US" i="1"/>
            <a:t>Novel situations and unfamiliar surroundings contribute to sensory overstimulation in the elderly, and sensory overload may be a factor in producing “ICU psychosis.</a:t>
          </a:r>
          <a:br>
            <a:rPr lang="en-US" i="1"/>
          </a:br>
          <a:endParaRPr lang="en-US"/>
        </a:p>
      </dgm:t>
    </dgm:pt>
    <dgm:pt modelId="{E7BD5CB7-502A-438A-B358-91A826FE8C78}" type="parTrans" cxnId="{B483502E-DB9D-4CD0-8336-89EFCA378C31}">
      <dgm:prSet/>
      <dgm:spPr/>
      <dgm:t>
        <a:bodyPr/>
        <a:lstStyle/>
        <a:p>
          <a:endParaRPr lang="en-US"/>
        </a:p>
      </dgm:t>
    </dgm:pt>
    <dgm:pt modelId="{018CDAEF-7C61-4E1E-8FC6-038FA555AF1E}" type="sibTrans" cxnId="{B483502E-DB9D-4CD0-8336-89EFCA378C31}">
      <dgm:prSet/>
      <dgm:spPr/>
      <dgm:t>
        <a:bodyPr/>
        <a:lstStyle/>
        <a:p>
          <a:endParaRPr lang="en-US"/>
        </a:p>
      </dgm:t>
    </dgm:pt>
    <dgm:pt modelId="{3821A8FD-F49F-4E5D-AAF9-97D263AC571D}" type="pres">
      <dgm:prSet presAssocID="{5BC3597F-B741-4A38-8E0C-179415FE02A7}" presName="linear" presStyleCnt="0">
        <dgm:presLayoutVars>
          <dgm:animLvl val="lvl"/>
          <dgm:resizeHandles val="exact"/>
        </dgm:presLayoutVars>
      </dgm:prSet>
      <dgm:spPr/>
      <dgm:t>
        <a:bodyPr/>
        <a:lstStyle/>
        <a:p>
          <a:endParaRPr lang="en-US"/>
        </a:p>
      </dgm:t>
    </dgm:pt>
    <dgm:pt modelId="{2C3C4183-2678-4408-8BCF-BBB66C4ADACF}" type="pres">
      <dgm:prSet presAssocID="{967BBA79-E8E4-42B4-AA92-1EF864EC7291}" presName="parentText" presStyleLbl="node1" presStyleIdx="0" presStyleCnt="4">
        <dgm:presLayoutVars>
          <dgm:chMax val="0"/>
          <dgm:bulletEnabled val="1"/>
        </dgm:presLayoutVars>
      </dgm:prSet>
      <dgm:spPr/>
      <dgm:t>
        <a:bodyPr/>
        <a:lstStyle/>
        <a:p>
          <a:endParaRPr lang="en-US"/>
        </a:p>
      </dgm:t>
    </dgm:pt>
    <dgm:pt modelId="{E50259D9-F243-457F-BFD1-EA8CE4D56A28}" type="pres">
      <dgm:prSet presAssocID="{BD1444E1-EEBB-48F4-B4C1-1794F5492D31}" presName="spacer" presStyleCnt="0"/>
      <dgm:spPr/>
    </dgm:pt>
    <dgm:pt modelId="{A8F62867-9AA3-46F7-8571-C24765FA31F1}" type="pres">
      <dgm:prSet presAssocID="{E960971C-229B-43C6-8E4E-EB1F6273A928}" presName="parentText" presStyleLbl="node1" presStyleIdx="1" presStyleCnt="4">
        <dgm:presLayoutVars>
          <dgm:chMax val="0"/>
          <dgm:bulletEnabled val="1"/>
        </dgm:presLayoutVars>
      </dgm:prSet>
      <dgm:spPr/>
      <dgm:t>
        <a:bodyPr/>
        <a:lstStyle/>
        <a:p>
          <a:endParaRPr lang="en-US"/>
        </a:p>
      </dgm:t>
    </dgm:pt>
    <dgm:pt modelId="{521F2165-184A-49AA-9D14-579A14AE9748}" type="pres">
      <dgm:prSet presAssocID="{D12E9849-5AD8-4BBC-A621-B0EBF117D833}" presName="spacer" presStyleCnt="0"/>
      <dgm:spPr/>
    </dgm:pt>
    <dgm:pt modelId="{6E3B4653-A163-48DD-9FEA-96F8216E4F80}" type="pres">
      <dgm:prSet presAssocID="{A5CBD733-3439-4A75-BAC4-70CC49E06A71}" presName="parentText" presStyleLbl="node1" presStyleIdx="2" presStyleCnt="4">
        <dgm:presLayoutVars>
          <dgm:chMax val="0"/>
          <dgm:bulletEnabled val="1"/>
        </dgm:presLayoutVars>
      </dgm:prSet>
      <dgm:spPr/>
      <dgm:t>
        <a:bodyPr/>
        <a:lstStyle/>
        <a:p>
          <a:endParaRPr lang="en-US"/>
        </a:p>
      </dgm:t>
    </dgm:pt>
    <dgm:pt modelId="{36CD4D81-987D-441A-886E-92E9135E3740}" type="pres">
      <dgm:prSet presAssocID="{894921BD-5986-4CD0-BF87-381B38592915}" presName="spacer" presStyleCnt="0"/>
      <dgm:spPr/>
    </dgm:pt>
    <dgm:pt modelId="{6C3A405D-5452-47DB-958E-2A674A0797F1}" type="pres">
      <dgm:prSet presAssocID="{95755970-BB9B-4C72-BAEF-48221F991E41}" presName="parentText" presStyleLbl="node1" presStyleIdx="3" presStyleCnt="4">
        <dgm:presLayoutVars>
          <dgm:chMax val="0"/>
          <dgm:bulletEnabled val="1"/>
        </dgm:presLayoutVars>
      </dgm:prSet>
      <dgm:spPr/>
      <dgm:t>
        <a:bodyPr/>
        <a:lstStyle/>
        <a:p>
          <a:endParaRPr lang="en-US"/>
        </a:p>
      </dgm:t>
    </dgm:pt>
  </dgm:ptLst>
  <dgm:cxnLst>
    <dgm:cxn modelId="{BE97EA3F-E75A-407A-B921-0302EED4A93C}" type="presOf" srcId="{967BBA79-E8E4-42B4-AA92-1EF864EC7291}" destId="{2C3C4183-2678-4408-8BCF-BBB66C4ADACF}" srcOrd="0" destOrd="0" presId="urn:microsoft.com/office/officeart/2005/8/layout/vList2"/>
    <dgm:cxn modelId="{CEDA65FF-EE23-4A5A-9BE7-D520618AB0DF}" type="presOf" srcId="{A5CBD733-3439-4A75-BAC4-70CC49E06A71}" destId="{6E3B4653-A163-48DD-9FEA-96F8216E4F80}" srcOrd="0" destOrd="0" presId="urn:microsoft.com/office/officeart/2005/8/layout/vList2"/>
    <dgm:cxn modelId="{5DF03511-ED38-4972-B9E7-20B5331AF357}" srcId="{5BC3597F-B741-4A38-8E0C-179415FE02A7}" destId="{967BBA79-E8E4-42B4-AA92-1EF864EC7291}" srcOrd="0" destOrd="0" parTransId="{9FB8BD90-CA8E-4B0C-A403-389547ECBF3F}" sibTransId="{BD1444E1-EEBB-48F4-B4C1-1794F5492D31}"/>
    <dgm:cxn modelId="{4CC674F4-7476-437C-8436-C8C53CE8AA53}" type="presOf" srcId="{E960971C-229B-43C6-8E4E-EB1F6273A928}" destId="{A8F62867-9AA3-46F7-8571-C24765FA31F1}" srcOrd="0" destOrd="0" presId="urn:microsoft.com/office/officeart/2005/8/layout/vList2"/>
    <dgm:cxn modelId="{F97EFEAF-000C-4803-A327-20AFBED81C39}" type="presOf" srcId="{5BC3597F-B741-4A38-8E0C-179415FE02A7}" destId="{3821A8FD-F49F-4E5D-AAF9-97D263AC571D}" srcOrd="0" destOrd="0" presId="urn:microsoft.com/office/officeart/2005/8/layout/vList2"/>
    <dgm:cxn modelId="{85276381-6D38-411D-B426-C2B6BBF54732}" srcId="{5BC3597F-B741-4A38-8E0C-179415FE02A7}" destId="{E960971C-229B-43C6-8E4E-EB1F6273A928}" srcOrd="1" destOrd="0" parTransId="{8EEBBCC3-C410-486E-ADED-64622AA8FEBF}" sibTransId="{D12E9849-5AD8-4BBC-A621-B0EBF117D833}"/>
    <dgm:cxn modelId="{B483502E-DB9D-4CD0-8336-89EFCA378C31}" srcId="{5BC3597F-B741-4A38-8E0C-179415FE02A7}" destId="{95755970-BB9B-4C72-BAEF-48221F991E41}" srcOrd="3" destOrd="0" parTransId="{E7BD5CB7-502A-438A-B358-91A826FE8C78}" sibTransId="{018CDAEF-7C61-4E1E-8FC6-038FA555AF1E}"/>
    <dgm:cxn modelId="{C104B6FD-817D-4EAA-88B4-66354012337E}" srcId="{5BC3597F-B741-4A38-8E0C-179415FE02A7}" destId="{A5CBD733-3439-4A75-BAC4-70CC49E06A71}" srcOrd="2" destOrd="0" parTransId="{6F45099C-DA2A-4945-B765-F1C9EBEF814C}" sibTransId="{894921BD-5986-4CD0-BF87-381B38592915}"/>
    <dgm:cxn modelId="{578C5A8B-95D7-455C-80E1-4EAB97462863}" type="presOf" srcId="{95755970-BB9B-4C72-BAEF-48221F991E41}" destId="{6C3A405D-5452-47DB-958E-2A674A0797F1}" srcOrd="0" destOrd="0" presId="urn:microsoft.com/office/officeart/2005/8/layout/vList2"/>
    <dgm:cxn modelId="{DD98F132-2F4C-4193-B187-D4FAD443AF47}" type="presParOf" srcId="{3821A8FD-F49F-4E5D-AAF9-97D263AC571D}" destId="{2C3C4183-2678-4408-8BCF-BBB66C4ADACF}" srcOrd="0" destOrd="0" presId="urn:microsoft.com/office/officeart/2005/8/layout/vList2"/>
    <dgm:cxn modelId="{3BE0EF6C-5B78-4885-A76F-49E6E8C9167D}" type="presParOf" srcId="{3821A8FD-F49F-4E5D-AAF9-97D263AC571D}" destId="{E50259D9-F243-457F-BFD1-EA8CE4D56A28}" srcOrd="1" destOrd="0" presId="urn:microsoft.com/office/officeart/2005/8/layout/vList2"/>
    <dgm:cxn modelId="{AC273DDA-7B74-4343-87EC-9ABF6B713657}" type="presParOf" srcId="{3821A8FD-F49F-4E5D-AAF9-97D263AC571D}" destId="{A8F62867-9AA3-46F7-8571-C24765FA31F1}" srcOrd="2" destOrd="0" presId="urn:microsoft.com/office/officeart/2005/8/layout/vList2"/>
    <dgm:cxn modelId="{B492ED9F-68E2-42AD-8000-D30AE424C704}" type="presParOf" srcId="{3821A8FD-F49F-4E5D-AAF9-97D263AC571D}" destId="{521F2165-184A-49AA-9D14-579A14AE9748}" srcOrd="3" destOrd="0" presId="urn:microsoft.com/office/officeart/2005/8/layout/vList2"/>
    <dgm:cxn modelId="{E4F68D3B-F779-4F7B-B617-21297B53636B}" type="presParOf" srcId="{3821A8FD-F49F-4E5D-AAF9-97D263AC571D}" destId="{6E3B4653-A163-48DD-9FEA-96F8216E4F80}" srcOrd="4" destOrd="0" presId="urn:microsoft.com/office/officeart/2005/8/layout/vList2"/>
    <dgm:cxn modelId="{14EA15AC-C2C9-4137-8AFD-A3D66DF31E76}" type="presParOf" srcId="{3821A8FD-F49F-4E5D-AAF9-97D263AC571D}" destId="{36CD4D81-987D-441A-886E-92E9135E3740}" srcOrd="5" destOrd="0" presId="urn:microsoft.com/office/officeart/2005/8/layout/vList2"/>
    <dgm:cxn modelId="{9421B765-8FDA-4AFD-B658-446855554C37}" type="presParOf" srcId="{3821A8FD-F49F-4E5D-AAF9-97D263AC571D}" destId="{6C3A405D-5452-47DB-958E-2A674A0797F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1C154AC-576A-4790-A895-0C108F658FA8}"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5506D20D-5638-4FB6-9CDF-1133EF24CEF0}">
      <dgm:prSet/>
      <dgm:spPr/>
      <dgm:t>
        <a:bodyPr/>
        <a:lstStyle/>
        <a:p>
          <a:r>
            <a:rPr lang="en-US" i="1" dirty="0"/>
            <a:t>Delirium occurs in patients from a synergistic interaction of </a:t>
          </a:r>
        </a:p>
        <a:p>
          <a:r>
            <a:rPr lang="en-US" i="1" dirty="0"/>
            <a:t>predisposing factors with precipitating factors.</a:t>
          </a:r>
          <a:br>
            <a:rPr lang="en-US" i="1" dirty="0"/>
          </a:br>
          <a:endParaRPr lang="en-US" dirty="0"/>
        </a:p>
      </dgm:t>
    </dgm:pt>
    <dgm:pt modelId="{E83CCC4F-E81D-46D3-B1E6-F5364FE4ED35}" type="parTrans" cxnId="{4146A656-8888-489D-9AF4-8608685536E2}">
      <dgm:prSet/>
      <dgm:spPr/>
      <dgm:t>
        <a:bodyPr/>
        <a:lstStyle/>
        <a:p>
          <a:endParaRPr lang="en-US"/>
        </a:p>
      </dgm:t>
    </dgm:pt>
    <dgm:pt modelId="{F505FCFD-3F70-446F-AB59-60BFEFC4B964}" type="sibTrans" cxnId="{4146A656-8888-489D-9AF4-8608685536E2}">
      <dgm:prSet/>
      <dgm:spPr/>
      <dgm:t>
        <a:bodyPr/>
        <a:lstStyle/>
        <a:p>
          <a:endParaRPr lang="en-US"/>
        </a:p>
      </dgm:t>
    </dgm:pt>
    <dgm:pt modelId="{6E86099D-D92B-4374-B349-8290AF6026A4}">
      <dgm:prSet/>
      <dgm:spPr/>
      <dgm:t>
        <a:bodyPr/>
        <a:lstStyle/>
        <a:p>
          <a:r>
            <a:rPr lang="en-US" i="1"/>
            <a:t>In addition to the risk factors already discussed, heritability of delirium is an area of investigation</a:t>
          </a:r>
          <a:br>
            <a:rPr lang="en-US" i="1"/>
          </a:br>
          <a:endParaRPr lang="en-US"/>
        </a:p>
      </dgm:t>
    </dgm:pt>
    <dgm:pt modelId="{B695A4F4-2A66-4AE1-BD15-24EC0B4A5E2B}" type="parTrans" cxnId="{745E3AD4-12D0-402E-BEF3-FEB661442D8D}">
      <dgm:prSet/>
      <dgm:spPr/>
      <dgm:t>
        <a:bodyPr/>
        <a:lstStyle/>
        <a:p>
          <a:endParaRPr lang="en-US"/>
        </a:p>
      </dgm:t>
    </dgm:pt>
    <dgm:pt modelId="{59E5211A-A8EE-4339-86D0-DDC75A04C174}" type="sibTrans" cxnId="{745E3AD4-12D0-402E-BEF3-FEB661442D8D}">
      <dgm:prSet/>
      <dgm:spPr/>
      <dgm:t>
        <a:bodyPr/>
        <a:lstStyle/>
        <a:p>
          <a:endParaRPr lang="en-US"/>
        </a:p>
      </dgm:t>
    </dgm:pt>
    <dgm:pt modelId="{711A215B-3E48-47D1-B65E-43013B251D0D}" type="pres">
      <dgm:prSet presAssocID="{E1C154AC-576A-4790-A895-0C108F658FA8}" presName="hierChild1" presStyleCnt="0">
        <dgm:presLayoutVars>
          <dgm:chPref val="1"/>
          <dgm:dir/>
          <dgm:animOne val="branch"/>
          <dgm:animLvl val="lvl"/>
          <dgm:resizeHandles/>
        </dgm:presLayoutVars>
      </dgm:prSet>
      <dgm:spPr/>
      <dgm:t>
        <a:bodyPr/>
        <a:lstStyle/>
        <a:p>
          <a:endParaRPr lang="en-US"/>
        </a:p>
      </dgm:t>
    </dgm:pt>
    <dgm:pt modelId="{1701E767-DB89-4A35-9A62-258DA47AAD2E}" type="pres">
      <dgm:prSet presAssocID="{5506D20D-5638-4FB6-9CDF-1133EF24CEF0}" presName="hierRoot1" presStyleCnt="0"/>
      <dgm:spPr/>
    </dgm:pt>
    <dgm:pt modelId="{19B8B192-5CEC-4609-8AB9-38974DFD89C9}" type="pres">
      <dgm:prSet presAssocID="{5506D20D-5638-4FB6-9CDF-1133EF24CEF0}" presName="composite" presStyleCnt="0"/>
      <dgm:spPr/>
    </dgm:pt>
    <dgm:pt modelId="{B9F4FB24-9914-40C6-9AE2-B5968F4903CB}" type="pres">
      <dgm:prSet presAssocID="{5506D20D-5638-4FB6-9CDF-1133EF24CEF0}" presName="background" presStyleLbl="node0" presStyleIdx="0" presStyleCnt="2"/>
      <dgm:spPr/>
    </dgm:pt>
    <dgm:pt modelId="{B1214F79-A87A-4896-B08B-399838CB1044}" type="pres">
      <dgm:prSet presAssocID="{5506D20D-5638-4FB6-9CDF-1133EF24CEF0}" presName="text" presStyleLbl="fgAcc0" presStyleIdx="0" presStyleCnt="2">
        <dgm:presLayoutVars>
          <dgm:chPref val="3"/>
        </dgm:presLayoutVars>
      </dgm:prSet>
      <dgm:spPr/>
      <dgm:t>
        <a:bodyPr/>
        <a:lstStyle/>
        <a:p>
          <a:endParaRPr lang="en-US"/>
        </a:p>
      </dgm:t>
    </dgm:pt>
    <dgm:pt modelId="{D8169F8B-9941-4411-9B64-E79F4C376A30}" type="pres">
      <dgm:prSet presAssocID="{5506D20D-5638-4FB6-9CDF-1133EF24CEF0}" presName="hierChild2" presStyleCnt="0"/>
      <dgm:spPr/>
    </dgm:pt>
    <dgm:pt modelId="{D3BE3C83-27DA-49C2-AF7E-39556007BAFC}" type="pres">
      <dgm:prSet presAssocID="{6E86099D-D92B-4374-B349-8290AF6026A4}" presName="hierRoot1" presStyleCnt="0"/>
      <dgm:spPr/>
    </dgm:pt>
    <dgm:pt modelId="{D3539A0E-29D8-49A0-A6AB-381C5149960A}" type="pres">
      <dgm:prSet presAssocID="{6E86099D-D92B-4374-B349-8290AF6026A4}" presName="composite" presStyleCnt="0"/>
      <dgm:spPr/>
    </dgm:pt>
    <dgm:pt modelId="{934E9B53-7A4B-44FF-82E3-24BE968C3EBF}" type="pres">
      <dgm:prSet presAssocID="{6E86099D-D92B-4374-B349-8290AF6026A4}" presName="background" presStyleLbl="node0" presStyleIdx="1" presStyleCnt="2"/>
      <dgm:spPr/>
    </dgm:pt>
    <dgm:pt modelId="{2E8D2445-0C4F-405F-9832-2890FDEEA1FF}" type="pres">
      <dgm:prSet presAssocID="{6E86099D-D92B-4374-B349-8290AF6026A4}" presName="text" presStyleLbl="fgAcc0" presStyleIdx="1" presStyleCnt="2">
        <dgm:presLayoutVars>
          <dgm:chPref val="3"/>
        </dgm:presLayoutVars>
      </dgm:prSet>
      <dgm:spPr/>
      <dgm:t>
        <a:bodyPr/>
        <a:lstStyle/>
        <a:p>
          <a:endParaRPr lang="en-US"/>
        </a:p>
      </dgm:t>
    </dgm:pt>
    <dgm:pt modelId="{68276336-3267-4CD1-9D03-9F7CF66F9D1F}" type="pres">
      <dgm:prSet presAssocID="{6E86099D-D92B-4374-B349-8290AF6026A4}" presName="hierChild2" presStyleCnt="0"/>
      <dgm:spPr/>
    </dgm:pt>
  </dgm:ptLst>
  <dgm:cxnLst>
    <dgm:cxn modelId="{C81CC17C-61DD-4BE6-9282-528BB8F2887B}" type="presOf" srcId="{5506D20D-5638-4FB6-9CDF-1133EF24CEF0}" destId="{B1214F79-A87A-4896-B08B-399838CB1044}" srcOrd="0" destOrd="0" presId="urn:microsoft.com/office/officeart/2005/8/layout/hierarchy1"/>
    <dgm:cxn modelId="{745E3AD4-12D0-402E-BEF3-FEB661442D8D}" srcId="{E1C154AC-576A-4790-A895-0C108F658FA8}" destId="{6E86099D-D92B-4374-B349-8290AF6026A4}" srcOrd="1" destOrd="0" parTransId="{B695A4F4-2A66-4AE1-BD15-24EC0B4A5E2B}" sibTransId="{59E5211A-A8EE-4339-86D0-DDC75A04C174}"/>
    <dgm:cxn modelId="{4C378D00-675C-4468-9D72-475A45E30312}" type="presOf" srcId="{6E86099D-D92B-4374-B349-8290AF6026A4}" destId="{2E8D2445-0C4F-405F-9832-2890FDEEA1FF}" srcOrd="0" destOrd="0" presId="urn:microsoft.com/office/officeart/2005/8/layout/hierarchy1"/>
    <dgm:cxn modelId="{4146A656-8888-489D-9AF4-8608685536E2}" srcId="{E1C154AC-576A-4790-A895-0C108F658FA8}" destId="{5506D20D-5638-4FB6-9CDF-1133EF24CEF0}" srcOrd="0" destOrd="0" parTransId="{E83CCC4F-E81D-46D3-B1E6-F5364FE4ED35}" sibTransId="{F505FCFD-3F70-446F-AB59-60BFEFC4B964}"/>
    <dgm:cxn modelId="{68806930-F690-48DD-803B-BF99D0DD4D5E}" type="presOf" srcId="{E1C154AC-576A-4790-A895-0C108F658FA8}" destId="{711A215B-3E48-47D1-B65E-43013B251D0D}" srcOrd="0" destOrd="0" presId="urn:microsoft.com/office/officeart/2005/8/layout/hierarchy1"/>
    <dgm:cxn modelId="{E502CE54-1B0D-4ECE-AFA5-0F6883673AA6}" type="presParOf" srcId="{711A215B-3E48-47D1-B65E-43013B251D0D}" destId="{1701E767-DB89-4A35-9A62-258DA47AAD2E}" srcOrd="0" destOrd="0" presId="urn:microsoft.com/office/officeart/2005/8/layout/hierarchy1"/>
    <dgm:cxn modelId="{1EFC705E-E9E7-4BF2-9AB9-2A1B004B8581}" type="presParOf" srcId="{1701E767-DB89-4A35-9A62-258DA47AAD2E}" destId="{19B8B192-5CEC-4609-8AB9-38974DFD89C9}" srcOrd="0" destOrd="0" presId="urn:microsoft.com/office/officeart/2005/8/layout/hierarchy1"/>
    <dgm:cxn modelId="{FC2BC096-0C09-4D54-AA66-61B378599FAB}" type="presParOf" srcId="{19B8B192-5CEC-4609-8AB9-38974DFD89C9}" destId="{B9F4FB24-9914-40C6-9AE2-B5968F4903CB}" srcOrd="0" destOrd="0" presId="urn:microsoft.com/office/officeart/2005/8/layout/hierarchy1"/>
    <dgm:cxn modelId="{A777813E-02AF-449C-89F1-30CDEA0F3F5D}" type="presParOf" srcId="{19B8B192-5CEC-4609-8AB9-38974DFD89C9}" destId="{B1214F79-A87A-4896-B08B-399838CB1044}" srcOrd="1" destOrd="0" presId="urn:microsoft.com/office/officeart/2005/8/layout/hierarchy1"/>
    <dgm:cxn modelId="{C034BBB2-AC83-48CE-B3BD-1EBB4BD5806C}" type="presParOf" srcId="{1701E767-DB89-4A35-9A62-258DA47AAD2E}" destId="{D8169F8B-9941-4411-9B64-E79F4C376A30}" srcOrd="1" destOrd="0" presId="urn:microsoft.com/office/officeart/2005/8/layout/hierarchy1"/>
    <dgm:cxn modelId="{7D548F73-6565-4E77-ADE2-DE9FEFF3ED0B}" type="presParOf" srcId="{711A215B-3E48-47D1-B65E-43013B251D0D}" destId="{D3BE3C83-27DA-49C2-AF7E-39556007BAFC}" srcOrd="1" destOrd="0" presId="urn:microsoft.com/office/officeart/2005/8/layout/hierarchy1"/>
    <dgm:cxn modelId="{46CA5F96-2E75-4D19-81DA-E957E2D12A7E}" type="presParOf" srcId="{D3BE3C83-27DA-49C2-AF7E-39556007BAFC}" destId="{D3539A0E-29D8-49A0-A6AB-381C5149960A}" srcOrd="0" destOrd="0" presId="urn:microsoft.com/office/officeart/2005/8/layout/hierarchy1"/>
    <dgm:cxn modelId="{DD7E6391-F572-436B-A25C-9FC706A90DB5}" type="presParOf" srcId="{D3539A0E-29D8-49A0-A6AB-381C5149960A}" destId="{934E9B53-7A4B-44FF-82E3-24BE968C3EBF}" srcOrd="0" destOrd="0" presId="urn:microsoft.com/office/officeart/2005/8/layout/hierarchy1"/>
    <dgm:cxn modelId="{A1973C79-A8CB-450B-98D2-76D3B76A33FE}" type="presParOf" srcId="{D3539A0E-29D8-49A0-A6AB-381C5149960A}" destId="{2E8D2445-0C4F-405F-9832-2890FDEEA1FF}" srcOrd="1" destOrd="0" presId="urn:microsoft.com/office/officeart/2005/8/layout/hierarchy1"/>
    <dgm:cxn modelId="{3E28D5BB-6323-451C-A4E6-B5F54317BF1D}" type="presParOf" srcId="{D3BE3C83-27DA-49C2-AF7E-39556007BAFC}" destId="{68276336-3267-4CD1-9D03-9F7CF66F9D1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1BB3A8C3-8DDC-4C26-A03C-47ABB4C69B61}"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268AD33E-D239-4C59-8A7C-C69E63713952}">
      <dgm:prSet/>
      <dgm:spPr/>
      <dgm:t>
        <a:bodyPr/>
        <a:lstStyle/>
        <a:p>
          <a:r>
            <a:rPr lang="en-US" i="1"/>
            <a:t>Some hospitals have found that patients with delirium benefit from specialized care delivered in a dedicated room for disoriented patients</a:t>
          </a:r>
          <a:br>
            <a:rPr lang="en-US" i="1"/>
          </a:br>
          <a:endParaRPr lang="en-US"/>
        </a:p>
      </dgm:t>
    </dgm:pt>
    <dgm:pt modelId="{9DE63881-4C16-4E7B-9865-6B54CFD2237D}" type="parTrans" cxnId="{14750377-CF24-416D-983A-D7CCB1C85313}">
      <dgm:prSet/>
      <dgm:spPr/>
      <dgm:t>
        <a:bodyPr/>
        <a:lstStyle/>
        <a:p>
          <a:endParaRPr lang="en-US"/>
        </a:p>
      </dgm:t>
    </dgm:pt>
    <dgm:pt modelId="{7A7E6C9B-4794-44A4-A108-6D9A73D899A8}" type="sibTrans" cxnId="{14750377-CF24-416D-983A-D7CCB1C85313}">
      <dgm:prSet/>
      <dgm:spPr/>
      <dgm:t>
        <a:bodyPr/>
        <a:lstStyle/>
        <a:p>
          <a:endParaRPr lang="en-US"/>
        </a:p>
      </dgm:t>
    </dgm:pt>
    <dgm:pt modelId="{504473EB-C1F6-46F6-ADC0-4EEA5FCAF083}">
      <dgm:prSet/>
      <dgm:spPr/>
      <dgm:t>
        <a:bodyPr/>
        <a:lstStyle/>
        <a:p>
          <a:r>
            <a:rPr lang="en-US" i="1" dirty="0"/>
            <a:t>This room supports multidisciplinary care that avoids the use of restraints and reduces use of psychoactive drugs</a:t>
          </a:r>
          <a:br>
            <a:rPr lang="en-US" i="1" dirty="0"/>
          </a:br>
          <a:endParaRPr lang="en-US" dirty="0"/>
        </a:p>
      </dgm:t>
    </dgm:pt>
    <dgm:pt modelId="{96E206EB-5CDD-4CB1-9F21-20D0E895AF7F}" type="parTrans" cxnId="{58B61BA4-8567-4394-83A4-333A313F74A4}">
      <dgm:prSet/>
      <dgm:spPr/>
      <dgm:t>
        <a:bodyPr/>
        <a:lstStyle/>
        <a:p>
          <a:endParaRPr lang="en-US"/>
        </a:p>
      </dgm:t>
    </dgm:pt>
    <dgm:pt modelId="{F2FDB828-54FF-41C2-918C-42EFAF52A992}" type="sibTrans" cxnId="{58B61BA4-8567-4394-83A4-333A313F74A4}">
      <dgm:prSet/>
      <dgm:spPr/>
      <dgm:t>
        <a:bodyPr/>
        <a:lstStyle/>
        <a:p>
          <a:endParaRPr lang="en-US"/>
        </a:p>
      </dgm:t>
    </dgm:pt>
    <dgm:pt modelId="{4A8879E7-9A4E-4666-8808-302F50222640}" type="pres">
      <dgm:prSet presAssocID="{1BB3A8C3-8DDC-4C26-A03C-47ABB4C69B61}" presName="linear" presStyleCnt="0">
        <dgm:presLayoutVars>
          <dgm:animLvl val="lvl"/>
          <dgm:resizeHandles val="exact"/>
        </dgm:presLayoutVars>
      </dgm:prSet>
      <dgm:spPr/>
      <dgm:t>
        <a:bodyPr/>
        <a:lstStyle/>
        <a:p>
          <a:endParaRPr lang="en-US"/>
        </a:p>
      </dgm:t>
    </dgm:pt>
    <dgm:pt modelId="{D561DDC8-D0D6-41CD-B99A-4E4591C8B5E0}" type="pres">
      <dgm:prSet presAssocID="{268AD33E-D239-4C59-8A7C-C69E63713952}" presName="parentText" presStyleLbl="node1" presStyleIdx="0" presStyleCnt="2">
        <dgm:presLayoutVars>
          <dgm:chMax val="0"/>
          <dgm:bulletEnabled val="1"/>
        </dgm:presLayoutVars>
      </dgm:prSet>
      <dgm:spPr/>
      <dgm:t>
        <a:bodyPr/>
        <a:lstStyle/>
        <a:p>
          <a:endParaRPr lang="en-US"/>
        </a:p>
      </dgm:t>
    </dgm:pt>
    <dgm:pt modelId="{20B490AD-0512-45D8-8627-7D1CE6942405}" type="pres">
      <dgm:prSet presAssocID="{7A7E6C9B-4794-44A4-A108-6D9A73D899A8}" presName="spacer" presStyleCnt="0"/>
      <dgm:spPr/>
    </dgm:pt>
    <dgm:pt modelId="{2A614F1E-F5F6-44D8-9789-830FC07F8785}" type="pres">
      <dgm:prSet presAssocID="{504473EB-C1F6-46F6-ADC0-4EEA5FCAF083}" presName="parentText" presStyleLbl="node1" presStyleIdx="1" presStyleCnt="2">
        <dgm:presLayoutVars>
          <dgm:chMax val="0"/>
          <dgm:bulletEnabled val="1"/>
        </dgm:presLayoutVars>
      </dgm:prSet>
      <dgm:spPr/>
      <dgm:t>
        <a:bodyPr/>
        <a:lstStyle/>
        <a:p>
          <a:endParaRPr lang="en-US"/>
        </a:p>
      </dgm:t>
    </dgm:pt>
  </dgm:ptLst>
  <dgm:cxnLst>
    <dgm:cxn modelId="{14750377-CF24-416D-983A-D7CCB1C85313}" srcId="{1BB3A8C3-8DDC-4C26-A03C-47ABB4C69B61}" destId="{268AD33E-D239-4C59-8A7C-C69E63713952}" srcOrd="0" destOrd="0" parTransId="{9DE63881-4C16-4E7B-9865-6B54CFD2237D}" sibTransId="{7A7E6C9B-4794-44A4-A108-6D9A73D899A8}"/>
    <dgm:cxn modelId="{4365C7A0-3F29-4C6B-B9FF-6DB65A7F753B}" type="presOf" srcId="{1BB3A8C3-8DDC-4C26-A03C-47ABB4C69B61}" destId="{4A8879E7-9A4E-4666-8808-302F50222640}" srcOrd="0" destOrd="0" presId="urn:microsoft.com/office/officeart/2005/8/layout/vList2"/>
    <dgm:cxn modelId="{58B61BA4-8567-4394-83A4-333A313F74A4}" srcId="{1BB3A8C3-8DDC-4C26-A03C-47ABB4C69B61}" destId="{504473EB-C1F6-46F6-ADC0-4EEA5FCAF083}" srcOrd="1" destOrd="0" parTransId="{96E206EB-5CDD-4CB1-9F21-20D0E895AF7F}" sibTransId="{F2FDB828-54FF-41C2-918C-42EFAF52A992}"/>
    <dgm:cxn modelId="{13C7826E-C57B-4CCA-AB50-D8ECEA281E2A}" type="presOf" srcId="{268AD33E-D239-4C59-8A7C-C69E63713952}" destId="{D561DDC8-D0D6-41CD-B99A-4E4591C8B5E0}" srcOrd="0" destOrd="0" presId="urn:microsoft.com/office/officeart/2005/8/layout/vList2"/>
    <dgm:cxn modelId="{B60B56C6-8B2C-4A91-A768-36F2624FF888}" type="presOf" srcId="{504473EB-C1F6-46F6-ADC0-4EEA5FCAF083}" destId="{2A614F1E-F5F6-44D8-9789-830FC07F8785}" srcOrd="0" destOrd="0" presId="urn:microsoft.com/office/officeart/2005/8/layout/vList2"/>
    <dgm:cxn modelId="{CE60F168-9DB1-4111-BB29-46D4DB09BB36}" type="presParOf" srcId="{4A8879E7-9A4E-4666-8808-302F50222640}" destId="{D561DDC8-D0D6-41CD-B99A-4E4591C8B5E0}" srcOrd="0" destOrd="0" presId="urn:microsoft.com/office/officeart/2005/8/layout/vList2"/>
    <dgm:cxn modelId="{7C14870C-C492-46B1-9B14-FD84AF851FAF}" type="presParOf" srcId="{4A8879E7-9A4E-4666-8808-302F50222640}" destId="{20B490AD-0512-45D8-8627-7D1CE6942405}" srcOrd="1" destOrd="0" presId="urn:microsoft.com/office/officeart/2005/8/layout/vList2"/>
    <dgm:cxn modelId="{96F432C6-633C-44EC-9AEC-EF6D5F8C9AC5}" type="presParOf" srcId="{4A8879E7-9A4E-4666-8808-302F50222640}" destId="{2A614F1E-F5F6-44D8-9789-830FC07F878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4B6C3F5-A1E2-4571-82D4-0E44AFF619DE}"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30EDC266-5543-49AE-8320-F61E8FC3FF50}">
      <dgm:prSet/>
      <dgm:spPr/>
      <dgm:t>
        <a:bodyPr/>
        <a:lstStyle/>
        <a:p>
          <a:r>
            <a:rPr lang="en-US" i="1"/>
            <a:t>These "delirium rooms" can offer a useful option for caring for delirious patients, </a:t>
          </a:r>
          <a:endParaRPr lang="en-US"/>
        </a:p>
      </dgm:t>
    </dgm:pt>
    <dgm:pt modelId="{C14FB310-C2BB-4870-8D73-A4A0BDD51691}" type="parTrans" cxnId="{AFCA60F5-7D40-411A-A5A4-0BC8AC4FF516}">
      <dgm:prSet/>
      <dgm:spPr/>
      <dgm:t>
        <a:bodyPr/>
        <a:lstStyle/>
        <a:p>
          <a:endParaRPr lang="en-US"/>
        </a:p>
      </dgm:t>
    </dgm:pt>
    <dgm:pt modelId="{AA626E59-887F-450A-9915-9D621F94F57B}" type="sibTrans" cxnId="{AFCA60F5-7D40-411A-A5A4-0BC8AC4FF516}">
      <dgm:prSet/>
      <dgm:spPr/>
      <dgm:t>
        <a:bodyPr/>
        <a:lstStyle/>
        <a:p>
          <a:endParaRPr lang="en-US"/>
        </a:p>
      </dgm:t>
    </dgm:pt>
    <dgm:pt modelId="{A41AD5C7-3098-4CCE-A57F-53F13CBEBEE7}">
      <dgm:prSet/>
      <dgm:spPr/>
      <dgm:t>
        <a:bodyPr/>
        <a:lstStyle/>
        <a:p>
          <a:r>
            <a:rPr lang="en-US" i="1"/>
            <a:t>using the T-A-DA method (</a:t>
          </a:r>
          <a:r>
            <a:rPr lang="en-US" b="1" i="1"/>
            <a:t>T</a:t>
          </a:r>
          <a:r>
            <a:rPr lang="en-US" i="1"/>
            <a:t>olerate, </a:t>
          </a:r>
          <a:r>
            <a:rPr lang="en-US" b="1" i="1"/>
            <a:t>A</a:t>
          </a:r>
          <a:r>
            <a:rPr lang="en-US" i="1"/>
            <a:t>nticipate, and </a:t>
          </a:r>
          <a:r>
            <a:rPr lang="en-US" b="1" i="1"/>
            <a:t>D</a:t>
          </a:r>
          <a:r>
            <a:rPr lang="en-US" i="1"/>
            <a:t>on't </a:t>
          </a:r>
          <a:r>
            <a:rPr lang="en-US" b="1" i="1"/>
            <a:t>A</a:t>
          </a:r>
          <a:r>
            <a:rPr lang="en-US" i="1"/>
            <a:t>gitate) to guide the approach to caring for delirious patients.</a:t>
          </a:r>
          <a:endParaRPr lang="en-US"/>
        </a:p>
      </dgm:t>
    </dgm:pt>
    <dgm:pt modelId="{6BA2E0EB-2999-4E36-A55D-D41A9B34A76D}" type="parTrans" cxnId="{9218285D-546B-4671-B306-4FBE698512BD}">
      <dgm:prSet/>
      <dgm:spPr/>
      <dgm:t>
        <a:bodyPr/>
        <a:lstStyle/>
        <a:p>
          <a:endParaRPr lang="en-US"/>
        </a:p>
      </dgm:t>
    </dgm:pt>
    <dgm:pt modelId="{3457C34B-9F95-4B90-8BD6-F414CF93E112}" type="sibTrans" cxnId="{9218285D-546B-4671-B306-4FBE698512BD}">
      <dgm:prSet/>
      <dgm:spPr/>
      <dgm:t>
        <a:bodyPr/>
        <a:lstStyle/>
        <a:p>
          <a:endParaRPr lang="en-US"/>
        </a:p>
      </dgm:t>
    </dgm:pt>
    <dgm:pt modelId="{0BB91E27-F4AE-47AA-AAFB-CB3E68373AD1}" type="pres">
      <dgm:prSet presAssocID="{F4B6C3F5-A1E2-4571-82D4-0E44AFF619DE}" presName="hierChild1" presStyleCnt="0">
        <dgm:presLayoutVars>
          <dgm:chPref val="1"/>
          <dgm:dir/>
          <dgm:animOne val="branch"/>
          <dgm:animLvl val="lvl"/>
          <dgm:resizeHandles/>
        </dgm:presLayoutVars>
      </dgm:prSet>
      <dgm:spPr/>
      <dgm:t>
        <a:bodyPr/>
        <a:lstStyle/>
        <a:p>
          <a:endParaRPr lang="en-US"/>
        </a:p>
      </dgm:t>
    </dgm:pt>
    <dgm:pt modelId="{951D2744-8D5C-4096-B80B-031FEA3E7166}" type="pres">
      <dgm:prSet presAssocID="{30EDC266-5543-49AE-8320-F61E8FC3FF50}" presName="hierRoot1" presStyleCnt="0"/>
      <dgm:spPr/>
    </dgm:pt>
    <dgm:pt modelId="{AA60AC7B-DDA4-4804-874A-74C11F3F2858}" type="pres">
      <dgm:prSet presAssocID="{30EDC266-5543-49AE-8320-F61E8FC3FF50}" presName="composite" presStyleCnt="0"/>
      <dgm:spPr/>
    </dgm:pt>
    <dgm:pt modelId="{4FBF218E-6BA4-4346-A67E-BFED66A39F52}" type="pres">
      <dgm:prSet presAssocID="{30EDC266-5543-49AE-8320-F61E8FC3FF50}" presName="background" presStyleLbl="node0" presStyleIdx="0" presStyleCnt="2"/>
      <dgm:spPr/>
    </dgm:pt>
    <dgm:pt modelId="{4A73DD1F-2E33-44D0-B13E-2E1E7C0161A9}" type="pres">
      <dgm:prSet presAssocID="{30EDC266-5543-49AE-8320-F61E8FC3FF50}" presName="text" presStyleLbl="fgAcc0" presStyleIdx="0" presStyleCnt="2">
        <dgm:presLayoutVars>
          <dgm:chPref val="3"/>
        </dgm:presLayoutVars>
      </dgm:prSet>
      <dgm:spPr/>
      <dgm:t>
        <a:bodyPr/>
        <a:lstStyle/>
        <a:p>
          <a:endParaRPr lang="en-US"/>
        </a:p>
      </dgm:t>
    </dgm:pt>
    <dgm:pt modelId="{337E7B02-6CC4-452B-8887-04265C10887F}" type="pres">
      <dgm:prSet presAssocID="{30EDC266-5543-49AE-8320-F61E8FC3FF50}" presName="hierChild2" presStyleCnt="0"/>
      <dgm:spPr/>
    </dgm:pt>
    <dgm:pt modelId="{20984D44-9607-42D0-BF8A-26B0348FE2A8}" type="pres">
      <dgm:prSet presAssocID="{A41AD5C7-3098-4CCE-A57F-53F13CBEBEE7}" presName="hierRoot1" presStyleCnt="0"/>
      <dgm:spPr/>
    </dgm:pt>
    <dgm:pt modelId="{6DE62EB6-6CF4-4891-A95B-2B9EBC3679FA}" type="pres">
      <dgm:prSet presAssocID="{A41AD5C7-3098-4CCE-A57F-53F13CBEBEE7}" presName="composite" presStyleCnt="0"/>
      <dgm:spPr/>
    </dgm:pt>
    <dgm:pt modelId="{93C90BC1-DD1D-47B0-95CE-12F0C7A374C9}" type="pres">
      <dgm:prSet presAssocID="{A41AD5C7-3098-4CCE-A57F-53F13CBEBEE7}" presName="background" presStyleLbl="node0" presStyleIdx="1" presStyleCnt="2"/>
      <dgm:spPr/>
    </dgm:pt>
    <dgm:pt modelId="{CB168AA5-CE44-4312-B0D1-4DF40481CCE5}" type="pres">
      <dgm:prSet presAssocID="{A41AD5C7-3098-4CCE-A57F-53F13CBEBEE7}" presName="text" presStyleLbl="fgAcc0" presStyleIdx="1" presStyleCnt="2">
        <dgm:presLayoutVars>
          <dgm:chPref val="3"/>
        </dgm:presLayoutVars>
      </dgm:prSet>
      <dgm:spPr/>
      <dgm:t>
        <a:bodyPr/>
        <a:lstStyle/>
        <a:p>
          <a:endParaRPr lang="en-US"/>
        </a:p>
      </dgm:t>
    </dgm:pt>
    <dgm:pt modelId="{1BDEBE06-0FAE-4A75-AAD1-82FFE097D164}" type="pres">
      <dgm:prSet presAssocID="{A41AD5C7-3098-4CCE-A57F-53F13CBEBEE7}" presName="hierChild2" presStyleCnt="0"/>
      <dgm:spPr/>
    </dgm:pt>
  </dgm:ptLst>
  <dgm:cxnLst>
    <dgm:cxn modelId="{FE6F7CDF-46A7-4E45-AE22-56670E6A4B7F}" type="presOf" srcId="{A41AD5C7-3098-4CCE-A57F-53F13CBEBEE7}" destId="{CB168AA5-CE44-4312-B0D1-4DF40481CCE5}" srcOrd="0" destOrd="0" presId="urn:microsoft.com/office/officeart/2005/8/layout/hierarchy1"/>
    <dgm:cxn modelId="{91B7258D-AF5B-4568-B01C-61448ED3314A}" type="presOf" srcId="{F4B6C3F5-A1E2-4571-82D4-0E44AFF619DE}" destId="{0BB91E27-F4AE-47AA-AAFB-CB3E68373AD1}" srcOrd="0" destOrd="0" presId="urn:microsoft.com/office/officeart/2005/8/layout/hierarchy1"/>
    <dgm:cxn modelId="{9218285D-546B-4671-B306-4FBE698512BD}" srcId="{F4B6C3F5-A1E2-4571-82D4-0E44AFF619DE}" destId="{A41AD5C7-3098-4CCE-A57F-53F13CBEBEE7}" srcOrd="1" destOrd="0" parTransId="{6BA2E0EB-2999-4E36-A55D-D41A9B34A76D}" sibTransId="{3457C34B-9F95-4B90-8BD6-F414CF93E112}"/>
    <dgm:cxn modelId="{E2916B43-C2E4-4382-AA8A-3CAA534E9E92}" type="presOf" srcId="{30EDC266-5543-49AE-8320-F61E8FC3FF50}" destId="{4A73DD1F-2E33-44D0-B13E-2E1E7C0161A9}" srcOrd="0" destOrd="0" presId="urn:microsoft.com/office/officeart/2005/8/layout/hierarchy1"/>
    <dgm:cxn modelId="{AFCA60F5-7D40-411A-A5A4-0BC8AC4FF516}" srcId="{F4B6C3F5-A1E2-4571-82D4-0E44AFF619DE}" destId="{30EDC266-5543-49AE-8320-F61E8FC3FF50}" srcOrd="0" destOrd="0" parTransId="{C14FB310-C2BB-4870-8D73-A4A0BDD51691}" sibTransId="{AA626E59-887F-450A-9915-9D621F94F57B}"/>
    <dgm:cxn modelId="{F899D378-2396-4312-9FBF-B4DC1B88642E}" type="presParOf" srcId="{0BB91E27-F4AE-47AA-AAFB-CB3E68373AD1}" destId="{951D2744-8D5C-4096-B80B-031FEA3E7166}" srcOrd="0" destOrd="0" presId="urn:microsoft.com/office/officeart/2005/8/layout/hierarchy1"/>
    <dgm:cxn modelId="{AE69FE84-BABE-47EC-B3E3-FBBE38A52349}" type="presParOf" srcId="{951D2744-8D5C-4096-B80B-031FEA3E7166}" destId="{AA60AC7B-DDA4-4804-874A-74C11F3F2858}" srcOrd="0" destOrd="0" presId="urn:microsoft.com/office/officeart/2005/8/layout/hierarchy1"/>
    <dgm:cxn modelId="{67C4F60C-A394-47B5-8D0A-FBF8CA3BA853}" type="presParOf" srcId="{AA60AC7B-DDA4-4804-874A-74C11F3F2858}" destId="{4FBF218E-6BA4-4346-A67E-BFED66A39F52}" srcOrd="0" destOrd="0" presId="urn:microsoft.com/office/officeart/2005/8/layout/hierarchy1"/>
    <dgm:cxn modelId="{A3C25AEB-006F-4CFC-8A77-42948C80B1D2}" type="presParOf" srcId="{AA60AC7B-DDA4-4804-874A-74C11F3F2858}" destId="{4A73DD1F-2E33-44D0-B13E-2E1E7C0161A9}" srcOrd="1" destOrd="0" presId="urn:microsoft.com/office/officeart/2005/8/layout/hierarchy1"/>
    <dgm:cxn modelId="{F1F0048D-8965-44D2-85D1-DEFB09923BF3}" type="presParOf" srcId="{951D2744-8D5C-4096-B80B-031FEA3E7166}" destId="{337E7B02-6CC4-452B-8887-04265C10887F}" srcOrd="1" destOrd="0" presId="urn:microsoft.com/office/officeart/2005/8/layout/hierarchy1"/>
    <dgm:cxn modelId="{868938AD-1D96-41C2-B901-58593B76D7A9}" type="presParOf" srcId="{0BB91E27-F4AE-47AA-AAFB-CB3E68373AD1}" destId="{20984D44-9607-42D0-BF8A-26B0348FE2A8}" srcOrd="1" destOrd="0" presId="urn:microsoft.com/office/officeart/2005/8/layout/hierarchy1"/>
    <dgm:cxn modelId="{24EA481D-191D-4E0B-A89C-FA5AC0C74EEE}" type="presParOf" srcId="{20984D44-9607-42D0-BF8A-26B0348FE2A8}" destId="{6DE62EB6-6CF4-4891-A95B-2B9EBC3679FA}" srcOrd="0" destOrd="0" presId="urn:microsoft.com/office/officeart/2005/8/layout/hierarchy1"/>
    <dgm:cxn modelId="{9D6E9E98-9B2C-4890-89FB-FF6873BF34DD}" type="presParOf" srcId="{6DE62EB6-6CF4-4891-A95B-2B9EBC3679FA}" destId="{93C90BC1-DD1D-47B0-95CE-12F0C7A374C9}" srcOrd="0" destOrd="0" presId="urn:microsoft.com/office/officeart/2005/8/layout/hierarchy1"/>
    <dgm:cxn modelId="{87CCB2BF-128A-4B10-BA74-750E4881139D}" type="presParOf" srcId="{6DE62EB6-6CF4-4891-A95B-2B9EBC3679FA}" destId="{CB168AA5-CE44-4312-B0D1-4DF40481CCE5}" srcOrd="1" destOrd="0" presId="urn:microsoft.com/office/officeart/2005/8/layout/hierarchy1"/>
    <dgm:cxn modelId="{63198219-0A0D-44D7-BE3A-2443A3B50A3F}" type="presParOf" srcId="{20984D44-9607-42D0-BF8A-26B0348FE2A8}" destId="{1BDEBE06-0FAE-4A75-AAD1-82FFE097D16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55467EA9-0339-4569-95B5-64E0ED596301}"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AE0D1993-CB99-40F2-9375-97898FB51407}">
      <dgm:prSet/>
      <dgm:spPr/>
      <dgm:t>
        <a:bodyPr/>
        <a:lstStyle/>
        <a:p>
          <a:r>
            <a:rPr lang="en-US" i="1"/>
            <a:t>The higher figures are associated either with </a:t>
          </a:r>
          <a:endParaRPr lang="en-US"/>
        </a:p>
      </dgm:t>
    </dgm:pt>
    <dgm:pt modelId="{EB1EA651-F91E-4ADE-B807-542A20BE4647}" type="parTrans" cxnId="{6D88DBFA-0352-431C-A3D3-35D7AA626C97}">
      <dgm:prSet/>
      <dgm:spPr/>
      <dgm:t>
        <a:bodyPr/>
        <a:lstStyle/>
        <a:p>
          <a:endParaRPr lang="en-US"/>
        </a:p>
      </dgm:t>
    </dgm:pt>
    <dgm:pt modelId="{70B32557-85EB-4BF5-9D69-BC6A149D29A5}" type="sibTrans" cxnId="{6D88DBFA-0352-431C-A3D3-35D7AA626C97}">
      <dgm:prSet/>
      <dgm:spPr/>
      <dgm:t>
        <a:bodyPr/>
        <a:lstStyle/>
        <a:p>
          <a:endParaRPr lang="en-US"/>
        </a:p>
      </dgm:t>
    </dgm:pt>
    <dgm:pt modelId="{83535C03-5FFC-4F5F-8FC9-815AECCE8149}">
      <dgm:prSet/>
      <dgm:spPr/>
      <dgm:t>
        <a:bodyPr/>
        <a:lstStyle/>
        <a:p>
          <a:r>
            <a:rPr lang="en-US" i="1"/>
            <a:t>Frail fallers (e.g, those who have fallen and sustained a hip fracture) or </a:t>
          </a:r>
          <a:endParaRPr lang="en-US"/>
        </a:p>
      </dgm:t>
    </dgm:pt>
    <dgm:pt modelId="{56E6B565-09C4-43C0-A749-05C99D76E686}" type="parTrans" cxnId="{64CB4712-FC33-4D8A-9685-1F3E71B4013F}">
      <dgm:prSet/>
      <dgm:spPr/>
      <dgm:t>
        <a:bodyPr/>
        <a:lstStyle/>
        <a:p>
          <a:endParaRPr lang="en-US"/>
        </a:p>
      </dgm:t>
    </dgm:pt>
    <dgm:pt modelId="{BD14188A-B373-455F-9A1E-DA8F59575E2F}" type="sibTrans" cxnId="{64CB4712-FC33-4D8A-9685-1F3E71B4013F}">
      <dgm:prSet/>
      <dgm:spPr/>
      <dgm:t>
        <a:bodyPr/>
        <a:lstStyle/>
        <a:p>
          <a:endParaRPr lang="en-US"/>
        </a:p>
      </dgm:t>
    </dgm:pt>
    <dgm:pt modelId="{FB7F4149-285C-48C2-8ACB-CC674887CB36}">
      <dgm:prSet/>
      <dgm:spPr/>
      <dgm:t>
        <a:bodyPr/>
        <a:lstStyle/>
        <a:p>
          <a:r>
            <a:rPr lang="en-US" i="1"/>
            <a:t>Complex procedures such as cardiac surgery .</a:t>
          </a:r>
          <a:endParaRPr lang="en-US"/>
        </a:p>
      </dgm:t>
    </dgm:pt>
    <dgm:pt modelId="{757835C6-24D6-42FA-B27E-052B3EA64F1B}" type="parTrans" cxnId="{132825F7-99B7-4DBE-8F66-2F0D34774E9D}">
      <dgm:prSet/>
      <dgm:spPr/>
      <dgm:t>
        <a:bodyPr/>
        <a:lstStyle/>
        <a:p>
          <a:endParaRPr lang="en-US"/>
        </a:p>
      </dgm:t>
    </dgm:pt>
    <dgm:pt modelId="{4AF74982-5FDA-4708-8B31-1A1CF10CF067}" type="sibTrans" cxnId="{132825F7-99B7-4DBE-8F66-2F0D34774E9D}">
      <dgm:prSet/>
      <dgm:spPr/>
      <dgm:t>
        <a:bodyPr/>
        <a:lstStyle/>
        <a:p>
          <a:endParaRPr lang="en-US"/>
        </a:p>
      </dgm:t>
    </dgm:pt>
    <dgm:pt modelId="{E2A27713-B0F8-474C-A815-4DA9178AE00A}" type="pres">
      <dgm:prSet presAssocID="{55467EA9-0339-4569-95B5-64E0ED596301}" presName="linear" presStyleCnt="0">
        <dgm:presLayoutVars>
          <dgm:animLvl val="lvl"/>
          <dgm:resizeHandles val="exact"/>
        </dgm:presLayoutVars>
      </dgm:prSet>
      <dgm:spPr/>
      <dgm:t>
        <a:bodyPr/>
        <a:lstStyle/>
        <a:p>
          <a:endParaRPr lang="en-US"/>
        </a:p>
      </dgm:t>
    </dgm:pt>
    <dgm:pt modelId="{A529A317-B1EA-4CC7-B4BB-A31E35394093}" type="pres">
      <dgm:prSet presAssocID="{AE0D1993-CB99-40F2-9375-97898FB51407}" presName="parentText" presStyleLbl="node1" presStyleIdx="0" presStyleCnt="3">
        <dgm:presLayoutVars>
          <dgm:chMax val="0"/>
          <dgm:bulletEnabled val="1"/>
        </dgm:presLayoutVars>
      </dgm:prSet>
      <dgm:spPr/>
      <dgm:t>
        <a:bodyPr/>
        <a:lstStyle/>
        <a:p>
          <a:endParaRPr lang="en-US"/>
        </a:p>
      </dgm:t>
    </dgm:pt>
    <dgm:pt modelId="{F86CCD04-8D9A-41F4-832B-3A6F10A648D2}" type="pres">
      <dgm:prSet presAssocID="{70B32557-85EB-4BF5-9D69-BC6A149D29A5}" presName="spacer" presStyleCnt="0"/>
      <dgm:spPr/>
    </dgm:pt>
    <dgm:pt modelId="{A6CCDF0A-D496-4840-968B-9E3376434516}" type="pres">
      <dgm:prSet presAssocID="{83535C03-5FFC-4F5F-8FC9-815AECCE8149}" presName="parentText" presStyleLbl="node1" presStyleIdx="1" presStyleCnt="3">
        <dgm:presLayoutVars>
          <dgm:chMax val="0"/>
          <dgm:bulletEnabled val="1"/>
        </dgm:presLayoutVars>
      </dgm:prSet>
      <dgm:spPr/>
      <dgm:t>
        <a:bodyPr/>
        <a:lstStyle/>
        <a:p>
          <a:endParaRPr lang="en-US"/>
        </a:p>
      </dgm:t>
    </dgm:pt>
    <dgm:pt modelId="{BB58CF8A-E173-4A7E-AE54-1C9D1A5DFD68}" type="pres">
      <dgm:prSet presAssocID="{BD14188A-B373-455F-9A1E-DA8F59575E2F}" presName="spacer" presStyleCnt="0"/>
      <dgm:spPr/>
    </dgm:pt>
    <dgm:pt modelId="{CF089BD0-1E8F-4D1A-BA1A-BC7ABE8A08A4}" type="pres">
      <dgm:prSet presAssocID="{FB7F4149-285C-48C2-8ACB-CC674887CB36}" presName="parentText" presStyleLbl="node1" presStyleIdx="2" presStyleCnt="3">
        <dgm:presLayoutVars>
          <dgm:chMax val="0"/>
          <dgm:bulletEnabled val="1"/>
        </dgm:presLayoutVars>
      </dgm:prSet>
      <dgm:spPr/>
      <dgm:t>
        <a:bodyPr/>
        <a:lstStyle/>
        <a:p>
          <a:endParaRPr lang="en-US"/>
        </a:p>
      </dgm:t>
    </dgm:pt>
  </dgm:ptLst>
  <dgm:cxnLst>
    <dgm:cxn modelId="{FD5045BF-DDFC-4EA0-B287-90EC38DBF7C1}" type="presOf" srcId="{AE0D1993-CB99-40F2-9375-97898FB51407}" destId="{A529A317-B1EA-4CC7-B4BB-A31E35394093}" srcOrd="0" destOrd="0" presId="urn:microsoft.com/office/officeart/2005/8/layout/vList2"/>
    <dgm:cxn modelId="{197CC41A-B3DF-4B74-899A-837D098B76CD}" type="presOf" srcId="{FB7F4149-285C-48C2-8ACB-CC674887CB36}" destId="{CF089BD0-1E8F-4D1A-BA1A-BC7ABE8A08A4}" srcOrd="0" destOrd="0" presId="urn:microsoft.com/office/officeart/2005/8/layout/vList2"/>
    <dgm:cxn modelId="{6D88DBFA-0352-431C-A3D3-35D7AA626C97}" srcId="{55467EA9-0339-4569-95B5-64E0ED596301}" destId="{AE0D1993-CB99-40F2-9375-97898FB51407}" srcOrd="0" destOrd="0" parTransId="{EB1EA651-F91E-4ADE-B807-542A20BE4647}" sibTransId="{70B32557-85EB-4BF5-9D69-BC6A149D29A5}"/>
    <dgm:cxn modelId="{64CB4712-FC33-4D8A-9685-1F3E71B4013F}" srcId="{55467EA9-0339-4569-95B5-64E0ED596301}" destId="{83535C03-5FFC-4F5F-8FC9-815AECCE8149}" srcOrd="1" destOrd="0" parTransId="{56E6B565-09C4-43C0-A749-05C99D76E686}" sibTransId="{BD14188A-B373-455F-9A1E-DA8F59575E2F}"/>
    <dgm:cxn modelId="{64184E24-D250-4199-BBAB-07458FB4C9C1}" type="presOf" srcId="{55467EA9-0339-4569-95B5-64E0ED596301}" destId="{E2A27713-B0F8-474C-A815-4DA9178AE00A}" srcOrd="0" destOrd="0" presId="urn:microsoft.com/office/officeart/2005/8/layout/vList2"/>
    <dgm:cxn modelId="{04C41562-6A39-4AB8-A2ED-CFF73207C7F0}" type="presOf" srcId="{83535C03-5FFC-4F5F-8FC9-815AECCE8149}" destId="{A6CCDF0A-D496-4840-968B-9E3376434516}" srcOrd="0" destOrd="0" presId="urn:microsoft.com/office/officeart/2005/8/layout/vList2"/>
    <dgm:cxn modelId="{132825F7-99B7-4DBE-8F66-2F0D34774E9D}" srcId="{55467EA9-0339-4569-95B5-64E0ED596301}" destId="{FB7F4149-285C-48C2-8ACB-CC674887CB36}" srcOrd="2" destOrd="0" parTransId="{757835C6-24D6-42FA-B27E-052B3EA64F1B}" sibTransId="{4AF74982-5FDA-4708-8B31-1A1CF10CF067}"/>
    <dgm:cxn modelId="{6F898565-A26D-4D6E-8193-388A2EAE2DE1}" type="presParOf" srcId="{E2A27713-B0F8-474C-A815-4DA9178AE00A}" destId="{A529A317-B1EA-4CC7-B4BB-A31E35394093}" srcOrd="0" destOrd="0" presId="urn:microsoft.com/office/officeart/2005/8/layout/vList2"/>
    <dgm:cxn modelId="{5F7ED03C-205D-449E-92A3-51170F2AAC38}" type="presParOf" srcId="{E2A27713-B0F8-474C-A815-4DA9178AE00A}" destId="{F86CCD04-8D9A-41F4-832B-3A6F10A648D2}" srcOrd="1" destOrd="0" presId="urn:microsoft.com/office/officeart/2005/8/layout/vList2"/>
    <dgm:cxn modelId="{9E5E4EC3-C86B-4647-8E3A-FFDBBE22FF64}" type="presParOf" srcId="{E2A27713-B0F8-474C-A815-4DA9178AE00A}" destId="{A6CCDF0A-D496-4840-968B-9E3376434516}" srcOrd="2" destOrd="0" presId="urn:microsoft.com/office/officeart/2005/8/layout/vList2"/>
    <dgm:cxn modelId="{1789A00E-4BAE-4D14-8EBA-86C75D5C0524}" type="presParOf" srcId="{E2A27713-B0F8-474C-A815-4DA9178AE00A}" destId="{BB58CF8A-E173-4A7E-AE54-1C9D1A5DFD68}" srcOrd="3" destOrd="0" presId="urn:microsoft.com/office/officeart/2005/8/layout/vList2"/>
    <dgm:cxn modelId="{5FFC9788-00B8-46DB-84AE-29A16F8B2DF7}" type="presParOf" srcId="{E2A27713-B0F8-474C-A815-4DA9178AE00A}" destId="{CF089BD0-1E8F-4D1A-BA1A-BC7ABE8A08A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0384897D-1021-48C9-B2FF-571ECA27CF3E}"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FB53F466-9E58-4203-9BE2-05C7AE275871}">
      <dgm:prSet/>
      <dgm:spPr/>
      <dgm:t>
        <a:bodyPr/>
        <a:lstStyle/>
        <a:p>
          <a:r>
            <a:rPr lang="en-US" i="1"/>
            <a:t>Fluid and electrolyte disturbances (dehydration, hyponatremia and hypernatremia) </a:t>
          </a:r>
          <a:endParaRPr lang="en-US"/>
        </a:p>
      </dgm:t>
    </dgm:pt>
    <dgm:pt modelId="{85AD195A-7139-417F-AC9C-32CE91D5F445}" type="parTrans" cxnId="{821977F7-5ADB-4DE5-8346-B3122B574DB9}">
      <dgm:prSet/>
      <dgm:spPr/>
      <dgm:t>
        <a:bodyPr/>
        <a:lstStyle/>
        <a:p>
          <a:endParaRPr lang="en-US"/>
        </a:p>
      </dgm:t>
    </dgm:pt>
    <dgm:pt modelId="{F5255D6B-A710-425B-8392-45A384B3346C}" type="sibTrans" cxnId="{821977F7-5ADB-4DE5-8346-B3122B574DB9}">
      <dgm:prSet/>
      <dgm:spPr/>
      <dgm:t>
        <a:bodyPr/>
        <a:lstStyle/>
        <a:p>
          <a:endParaRPr lang="en-US"/>
        </a:p>
      </dgm:t>
    </dgm:pt>
    <dgm:pt modelId="{CDF6CAB6-4343-4ED8-B720-7036F430A212}">
      <dgm:prSet/>
      <dgm:spPr/>
      <dgm:t>
        <a:bodyPr/>
        <a:lstStyle/>
        <a:p>
          <a:r>
            <a:rPr lang="en-US" i="1" dirty="0"/>
            <a:t>Infections (urinary tract, respiratory tract, skin and soft tissue) </a:t>
          </a:r>
          <a:endParaRPr lang="en-US" dirty="0"/>
        </a:p>
      </dgm:t>
    </dgm:pt>
    <dgm:pt modelId="{6E3A2B31-DFC3-439A-A2B0-35B916306DC7}" type="parTrans" cxnId="{60522951-F154-44B7-8FA9-A78410348852}">
      <dgm:prSet/>
      <dgm:spPr/>
      <dgm:t>
        <a:bodyPr/>
        <a:lstStyle/>
        <a:p>
          <a:endParaRPr lang="en-US"/>
        </a:p>
      </dgm:t>
    </dgm:pt>
    <dgm:pt modelId="{9DEBD100-8FDD-4EA2-97AA-AF8D9BF5AD06}" type="sibTrans" cxnId="{60522951-F154-44B7-8FA9-A78410348852}">
      <dgm:prSet/>
      <dgm:spPr/>
      <dgm:t>
        <a:bodyPr/>
        <a:lstStyle/>
        <a:p>
          <a:endParaRPr lang="en-US"/>
        </a:p>
      </dgm:t>
    </dgm:pt>
    <dgm:pt modelId="{2C1A07EC-8032-404A-BE2A-6EA57E70384C}">
      <dgm:prSet/>
      <dgm:spPr/>
      <dgm:t>
        <a:bodyPr/>
        <a:lstStyle/>
        <a:p>
          <a:r>
            <a:rPr lang="en-US" i="1"/>
            <a:t>Drug or alcohol toxicity </a:t>
          </a:r>
          <a:endParaRPr lang="en-US"/>
        </a:p>
      </dgm:t>
    </dgm:pt>
    <dgm:pt modelId="{1867AD03-57D0-4FF4-881D-71BA61B0BB7D}" type="parTrans" cxnId="{20E99596-216C-404C-9CDC-8D99FEE72A12}">
      <dgm:prSet/>
      <dgm:spPr/>
      <dgm:t>
        <a:bodyPr/>
        <a:lstStyle/>
        <a:p>
          <a:endParaRPr lang="en-US"/>
        </a:p>
      </dgm:t>
    </dgm:pt>
    <dgm:pt modelId="{76082AB4-C77B-4EE3-8129-3EDB48A07603}" type="sibTrans" cxnId="{20E99596-216C-404C-9CDC-8D99FEE72A12}">
      <dgm:prSet/>
      <dgm:spPr/>
      <dgm:t>
        <a:bodyPr/>
        <a:lstStyle/>
        <a:p>
          <a:endParaRPr lang="en-US"/>
        </a:p>
      </dgm:t>
    </dgm:pt>
    <dgm:pt modelId="{8FA21F76-21D8-4201-8EED-3D579394435E}">
      <dgm:prSet/>
      <dgm:spPr/>
      <dgm:t>
        <a:bodyPr/>
        <a:lstStyle/>
        <a:p>
          <a:r>
            <a:rPr lang="en-US" i="1"/>
            <a:t>Withdrawal from alcohol </a:t>
          </a:r>
          <a:endParaRPr lang="en-US"/>
        </a:p>
      </dgm:t>
    </dgm:pt>
    <dgm:pt modelId="{1FFE1F6C-65A9-42C6-B8AD-E2D592E55092}" type="parTrans" cxnId="{AF0C0175-1C61-49BF-88D8-B38AEE6963C2}">
      <dgm:prSet/>
      <dgm:spPr/>
      <dgm:t>
        <a:bodyPr/>
        <a:lstStyle/>
        <a:p>
          <a:endParaRPr lang="en-US"/>
        </a:p>
      </dgm:t>
    </dgm:pt>
    <dgm:pt modelId="{EBCD71E3-D2A6-4AF8-B2FC-02D70BBCB2F8}" type="sibTrans" cxnId="{AF0C0175-1C61-49BF-88D8-B38AEE6963C2}">
      <dgm:prSet/>
      <dgm:spPr/>
      <dgm:t>
        <a:bodyPr/>
        <a:lstStyle/>
        <a:p>
          <a:endParaRPr lang="en-US"/>
        </a:p>
      </dgm:t>
    </dgm:pt>
    <dgm:pt modelId="{81CD55CF-9BA9-4429-98FC-F6F74A6972B1}" type="pres">
      <dgm:prSet presAssocID="{0384897D-1021-48C9-B2FF-571ECA27CF3E}" presName="linear" presStyleCnt="0">
        <dgm:presLayoutVars>
          <dgm:animLvl val="lvl"/>
          <dgm:resizeHandles val="exact"/>
        </dgm:presLayoutVars>
      </dgm:prSet>
      <dgm:spPr/>
      <dgm:t>
        <a:bodyPr/>
        <a:lstStyle/>
        <a:p>
          <a:endParaRPr lang="en-US"/>
        </a:p>
      </dgm:t>
    </dgm:pt>
    <dgm:pt modelId="{B304A8AA-F4B2-4BBF-99CC-F11D22F3F208}" type="pres">
      <dgm:prSet presAssocID="{FB53F466-9E58-4203-9BE2-05C7AE275871}" presName="parentText" presStyleLbl="node1" presStyleIdx="0" presStyleCnt="4">
        <dgm:presLayoutVars>
          <dgm:chMax val="0"/>
          <dgm:bulletEnabled val="1"/>
        </dgm:presLayoutVars>
      </dgm:prSet>
      <dgm:spPr/>
      <dgm:t>
        <a:bodyPr/>
        <a:lstStyle/>
        <a:p>
          <a:endParaRPr lang="en-US"/>
        </a:p>
      </dgm:t>
    </dgm:pt>
    <dgm:pt modelId="{7702443A-9575-4B52-B337-3599B21DF04D}" type="pres">
      <dgm:prSet presAssocID="{F5255D6B-A710-425B-8392-45A384B3346C}" presName="spacer" presStyleCnt="0"/>
      <dgm:spPr/>
    </dgm:pt>
    <dgm:pt modelId="{CE512C08-EEBC-45AE-B7AC-4F428502195F}" type="pres">
      <dgm:prSet presAssocID="{CDF6CAB6-4343-4ED8-B720-7036F430A212}" presName="parentText" presStyleLbl="node1" presStyleIdx="1" presStyleCnt="4">
        <dgm:presLayoutVars>
          <dgm:chMax val="0"/>
          <dgm:bulletEnabled val="1"/>
        </dgm:presLayoutVars>
      </dgm:prSet>
      <dgm:spPr/>
      <dgm:t>
        <a:bodyPr/>
        <a:lstStyle/>
        <a:p>
          <a:endParaRPr lang="en-US"/>
        </a:p>
      </dgm:t>
    </dgm:pt>
    <dgm:pt modelId="{7F6A7E50-9AE9-456B-BA74-276E08D35EE8}" type="pres">
      <dgm:prSet presAssocID="{9DEBD100-8FDD-4EA2-97AA-AF8D9BF5AD06}" presName="spacer" presStyleCnt="0"/>
      <dgm:spPr/>
    </dgm:pt>
    <dgm:pt modelId="{9A8113E1-01B2-499D-80F2-C475773C7ED6}" type="pres">
      <dgm:prSet presAssocID="{2C1A07EC-8032-404A-BE2A-6EA57E70384C}" presName="parentText" presStyleLbl="node1" presStyleIdx="2" presStyleCnt="4">
        <dgm:presLayoutVars>
          <dgm:chMax val="0"/>
          <dgm:bulletEnabled val="1"/>
        </dgm:presLayoutVars>
      </dgm:prSet>
      <dgm:spPr/>
      <dgm:t>
        <a:bodyPr/>
        <a:lstStyle/>
        <a:p>
          <a:endParaRPr lang="en-US"/>
        </a:p>
      </dgm:t>
    </dgm:pt>
    <dgm:pt modelId="{133280FF-4F6B-4465-A629-B6F069017B4A}" type="pres">
      <dgm:prSet presAssocID="{76082AB4-C77B-4EE3-8129-3EDB48A07603}" presName="spacer" presStyleCnt="0"/>
      <dgm:spPr/>
    </dgm:pt>
    <dgm:pt modelId="{3990F0BF-ED54-4269-886F-6AD556E27D1E}" type="pres">
      <dgm:prSet presAssocID="{8FA21F76-21D8-4201-8EED-3D579394435E}" presName="parentText" presStyleLbl="node1" presStyleIdx="3" presStyleCnt="4">
        <dgm:presLayoutVars>
          <dgm:chMax val="0"/>
          <dgm:bulletEnabled val="1"/>
        </dgm:presLayoutVars>
      </dgm:prSet>
      <dgm:spPr/>
      <dgm:t>
        <a:bodyPr/>
        <a:lstStyle/>
        <a:p>
          <a:endParaRPr lang="en-US"/>
        </a:p>
      </dgm:t>
    </dgm:pt>
  </dgm:ptLst>
  <dgm:cxnLst>
    <dgm:cxn modelId="{AF0C0175-1C61-49BF-88D8-B38AEE6963C2}" srcId="{0384897D-1021-48C9-B2FF-571ECA27CF3E}" destId="{8FA21F76-21D8-4201-8EED-3D579394435E}" srcOrd="3" destOrd="0" parTransId="{1FFE1F6C-65A9-42C6-B8AD-E2D592E55092}" sibTransId="{EBCD71E3-D2A6-4AF8-B2FC-02D70BBCB2F8}"/>
    <dgm:cxn modelId="{20E99596-216C-404C-9CDC-8D99FEE72A12}" srcId="{0384897D-1021-48C9-B2FF-571ECA27CF3E}" destId="{2C1A07EC-8032-404A-BE2A-6EA57E70384C}" srcOrd="2" destOrd="0" parTransId="{1867AD03-57D0-4FF4-881D-71BA61B0BB7D}" sibTransId="{76082AB4-C77B-4EE3-8129-3EDB48A07603}"/>
    <dgm:cxn modelId="{781F3D19-E67D-4C31-B53B-8C3AEC2D5859}" type="presOf" srcId="{8FA21F76-21D8-4201-8EED-3D579394435E}" destId="{3990F0BF-ED54-4269-886F-6AD556E27D1E}" srcOrd="0" destOrd="0" presId="urn:microsoft.com/office/officeart/2005/8/layout/vList2"/>
    <dgm:cxn modelId="{821977F7-5ADB-4DE5-8346-B3122B574DB9}" srcId="{0384897D-1021-48C9-B2FF-571ECA27CF3E}" destId="{FB53F466-9E58-4203-9BE2-05C7AE275871}" srcOrd="0" destOrd="0" parTransId="{85AD195A-7139-417F-AC9C-32CE91D5F445}" sibTransId="{F5255D6B-A710-425B-8392-45A384B3346C}"/>
    <dgm:cxn modelId="{5EE632A8-61B7-4B41-9AD4-71425016C91C}" type="presOf" srcId="{0384897D-1021-48C9-B2FF-571ECA27CF3E}" destId="{81CD55CF-9BA9-4429-98FC-F6F74A6972B1}" srcOrd="0" destOrd="0" presId="urn:microsoft.com/office/officeart/2005/8/layout/vList2"/>
    <dgm:cxn modelId="{5D5F84B8-1F5C-4F0C-84C8-8BF5090B4691}" type="presOf" srcId="{2C1A07EC-8032-404A-BE2A-6EA57E70384C}" destId="{9A8113E1-01B2-499D-80F2-C475773C7ED6}" srcOrd="0" destOrd="0" presId="urn:microsoft.com/office/officeart/2005/8/layout/vList2"/>
    <dgm:cxn modelId="{B358A76F-6844-4D42-AEF0-B05EA841B192}" type="presOf" srcId="{CDF6CAB6-4343-4ED8-B720-7036F430A212}" destId="{CE512C08-EEBC-45AE-B7AC-4F428502195F}" srcOrd="0" destOrd="0" presId="urn:microsoft.com/office/officeart/2005/8/layout/vList2"/>
    <dgm:cxn modelId="{60522951-F154-44B7-8FA9-A78410348852}" srcId="{0384897D-1021-48C9-B2FF-571ECA27CF3E}" destId="{CDF6CAB6-4343-4ED8-B720-7036F430A212}" srcOrd="1" destOrd="0" parTransId="{6E3A2B31-DFC3-439A-A2B0-35B916306DC7}" sibTransId="{9DEBD100-8FDD-4EA2-97AA-AF8D9BF5AD06}"/>
    <dgm:cxn modelId="{39D709D2-602A-4B2E-95C0-FB0E636F8EBC}" type="presOf" srcId="{FB53F466-9E58-4203-9BE2-05C7AE275871}" destId="{B304A8AA-F4B2-4BBF-99CC-F11D22F3F208}" srcOrd="0" destOrd="0" presId="urn:microsoft.com/office/officeart/2005/8/layout/vList2"/>
    <dgm:cxn modelId="{329F7EB8-79A0-4579-B1B3-743D2BC5D3E4}" type="presParOf" srcId="{81CD55CF-9BA9-4429-98FC-F6F74A6972B1}" destId="{B304A8AA-F4B2-4BBF-99CC-F11D22F3F208}" srcOrd="0" destOrd="0" presId="urn:microsoft.com/office/officeart/2005/8/layout/vList2"/>
    <dgm:cxn modelId="{52AABD2C-C006-4FA1-9C31-2CB8A8AC6169}" type="presParOf" srcId="{81CD55CF-9BA9-4429-98FC-F6F74A6972B1}" destId="{7702443A-9575-4B52-B337-3599B21DF04D}" srcOrd="1" destOrd="0" presId="urn:microsoft.com/office/officeart/2005/8/layout/vList2"/>
    <dgm:cxn modelId="{1E0A5B7F-E410-4511-981F-BFC6C4F48925}" type="presParOf" srcId="{81CD55CF-9BA9-4429-98FC-F6F74A6972B1}" destId="{CE512C08-EEBC-45AE-B7AC-4F428502195F}" srcOrd="2" destOrd="0" presId="urn:microsoft.com/office/officeart/2005/8/layout/vList2"/>
    <dgm:cxn modelId="{3CFCDD60-6272-436C-B34E-BA8D8DB7DB5C}" type="presParOf" srcId="{81CD55CF-9BA9-4429-98FC-F6F74A6972B1}" destId="{7F6A7E50-9AE9-456B-BA74-276E08D35EE8}" srcOrd="3" destOrd="0" presId="urn:microsoft.com/office/officeart/2005/8/layout/vList2"/>
    <dgm:cxn modelId="{3712B5E5-FA61-4A95-8BB8-B5A307343A86}" type="presParOf" srcId="{81CD55CF-9BA9-4429-98FC-F6F74A6972B1}" destId="{9A8113E1-01B2-499D-80F2-C475773C7ED6}" srcOrd="4" destOrd="0" presId="urn:microsoft.com/office/officeart/2005/8/layout/vList2"/>
    <dgm:cxn modelId="{CDA01FCB-EE16-4B85-9F41-185221FF95F9}" type="presParOf" srcId="{81CD55CF-9BA9-4429-98FC-F6F74A6972B1}" destId="{133280FF-4F6B-4465-A629-B6F069017B4A}" srcOrd="5" destOrd="0" presId="urn:microsoft.com/office/officeart/2005/8/layout/vList2"/>
    <dgm:cxn modelId="{12C6FF52-BC55-4663-8684-4E3273AB5E46}" type="presParOf" srcId="{81CD55CF-9BA9-4429-98FC-F6F74A6972B1}" destId="{3990F0BF-ED54-4269-886F-6AD556E27D1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1624325B-26E3-4C91-A0B3-4D6B71525F79}"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5DC9553-291E-44E8-B575-9A9151D17F16}">
      <dgm:prSet/>
      <dgm:spPr/>
      <dgm:t>
        <a:bodyPr/>
        <a:lstStyle/>
        <a:p>
          <a:r>
            <a:rPr lang="en-US" i="1"/>
            <a:t>Barbiturates </a:t>
          </a:r>
          <a:endParaRPr lang="en-US"/>
        </a:p>
      </dgm:t>
    </dgm:pt>
    <dgm:pt modelId="{85128C16-241F-4EE9-B088-9B06096B67DB}" type="parTrans" cxnId="{5032A030-E1FF-45CB-A5C8-662C11264470}">
      <dgm:prSet/>
      <dgm:spPr/>
      <dgm:t>
        <a:bodyPr/>
        <a:lstStyle/>
        <a:p>
          <a:endParaRPr lang="en-US"/>
        </a:p>
      </dgm:t>
    </dgm:pt>
    <dgm:pt modelId="{52BD0244-09C1-47BC-AE69-BE494A88FECE}" type="sibTrans" cxnId="{5032A030-E1FF-45CB-A5C8-662C11264470}">
      <dgm:prSet/>
      <dgm:spPr/>
      <dgm:t>
        <a:bodyPr/>
        <a:lstStyle/>
        <a:p>
          <a:endParaRPr lang="en-US"/>
        </a:p>
      </dgm:t>
    </dgm:pt>
    <dgm:pt modelId="{F03425F0-93A8-4573-A89A-6BD6AFD6EBF4}">
      <dgm:prSet/>
      <dgm:spPr/>
      <dgm:t>
        <a:bodyPr/>
        <a:lstStyle/>
        <a:p>
          <a:r>
            <a:rPr lang="en-US" i="1"/>
            <a:t>Benzodiazepines </a:t>
          </a:r>
          <a:endParaRPr lang="en-US"/>
        </a:p>
      </dgm:t>
    </dgm:pt>
    <dgm:pt modelId="{159FE934-D3EF-4536-8244-F1F6FCD1EDE4}" type="parTrans" cxnId="{091EA6BF-6229-4659-A593-45333EC7BCAF}">
      <dgm:prSet/>
      <dgm:spPr/>
      <dgm:t>
        <a:bodyPr/>
        <a:lstStyle/>
        <a:p>
          <a:endParaRPr lang="en-US"/>
        </a:p>
      </dgm:t>
    </dgm:pt>
    <dgm:pt modelId="{B8641D93-55F2-472E-B8DE-8213F074E304}" type="sibTrans" cxnId="{091EA6BF-6229-4659-A593-45333EC7BCAF}">
      <dgm:prSet/>
      <dgm:spPr/>
      <dgm:t>
        <a:bodyPr/>
        <a:lstStyle/>
        <a:p>
          <a:endParaRPr lang="en-US"/>
        </a:p>
      </dgm:t>
    </dgm:pt>
    <dgm:pt modelId="{B3338D1D-A94B-4864-A21F-B237F094B6C1}">
      <dgm:prSet/>
      <dgm:spPr/>
      <dgm:t>
        <a:bodyPr/>
        <a:lstStyle/>
        <a:p>
          <a:r>
            <a:rPr lang="en-US" i="1"/>
            <a:t>Selective serotonin reuptake inhibitors </a:t>
          </a:r>
          <a:endParaRPr lang="en-US"/>
        </a:p>
      </dgm:t>
    </dgm:pt>
    <dgm:pt modelId="{2EEB6E71-E0D5-41F8-BC7D-5867F20A344B}" type="parTrans" cxnId="{35290A56-E52A-44AE-B1F7-4602647B1F6A}">
      <dgm:prSet/>
      <dgm:spPr/>
      <dgm:t>
        <a:bodyPr/>
        <a:lstStyle/>
        <a:p>
          <a:endParaRPr lang="en-US"/>
        </a:p>
      </dgm:t>
    </dgm:pt>
    <dgm:pt modelId="{A5830926-BAB6-4F55-8DCB-7549972F805B}" type="sibTrans" cxnId="{35290A56-E52A-44AE-B1F7-4602647B1F6A}">
      <dgm:prSet/>
      <dgm:spPr/>
      <dgm:t>
        <a:bodyPr/>
        <a:lstStyle/>
        <a:p>
          <a:endParaRPr lang="en-US"/>
        </a:p>
      </dgm:t>
    </dgm:pt>
    <dgm:pt modelId="{22F2F461-F4AA-40A8-B1E3-A8353F89F887}" type="pres">
      <dgm:prSet presAssocID="{1624325B-26E3-4C91-A0B3-4D6B71525F79}" presName="linear" presStyleCnt="0">
        <dgm:presLayoutVars>
          <dgm:animLvl val="lvl"/>
          <dgm:resizeHandles val="exact"/>
        </dgm:presLayoutVars>
      </dgm:prSet>
      <dgm:spPr/>
      <dgm:t>
        <a:bodyPr/>
        <a:lstStyle/>
        <a:p>
          <a:endParaRPr lang="en-US"/>
        </a:p>
      </dgm:t>
    </dgm:pt>
    <dgm:pt modelId="{C9FEF149-B375-4968-9EA8-28F6F48C6652}" type="pres">
      <dgm:prSet presAssocID="{D5DC9553-291E-44E8-B575-9A9151D17F16}" presName="parentText" presStyleLbl="node1" presStyleIdx="0" presStyleCnt="3">
        <dgm:presLayoutVars>
          <dgm:chMax val="0"/>
          <dgm:bulletEnabled val="1"/>
        </dgm:presLayoutVars>
      </dgm:prSet>
      <dgm:spPr/>
      <dgm:t>
        <a:bodyPr/>
        <a:lstStyle/>
        <a:p>
          <a:endParaRPr lang="en-US"/>
        </a:p>
      </dgm:t>
    </dgm:pt>
    <dgm:pt modelId="{CA79EFF2-AC33-4D25-A6FE-FC1DA576A23C}" type="pres">
      <dgm:prSet presAssocID="{52BD0244-09C1-47BC-AE69-BE494A88FECE}" presName="spacer" presStyleCnt="0"/>
      <dgm:spPr/>
    </dgm:pt>
    <dgm:pt modelId="{3E538722-6FBB-492B-B5B9-7FFDADC70310}" type="pres">
      <dgm:prSet presAssocID="{F03425F0-93A8-4573-A89A-6BD6AFD6EBF4}" presName="parentText" presStyleLbl="node1" presStyleIdx="1" presStyleCnt="3">
        <dgm:presLayoutVars>
          <dgm:chMax val="0"/>
          <dgm:bulletEnabled val="1"/>
        </dgm:presLayoutVars>
      </dgm:prSet>
      <dgm:spPr/>
      <dgm:t>
        <a:bodyPr/>
        <a:lstStyle/>
        <a:p>
          <a:endParaRPr lang="en-US"/>
        </a:p>
      </dgm:t>
    </dgm:pt>
    <dgm:pt modelId="{4F784CD7-BC8E-48DF-9CEF-6B9A1A68B496}" type="pres">
      <dgm:prSet presAssocID="{B8641D93-55F2-472E-B8DE-8213F074E304}" presName="spacer" presStyleCnt="0"/>
      <dgm:spPr/>
    </dgm:pt>
    <dgm:pt modelId="{6F0A9CD0-ACE4-4EFB-8DD9-E2918D33F800}" type="pres">
      <dgm:prSet presAssocID="{B3338D1D-A94B-4864-A21F-B237F094B6C1}" presName="parentText" presStyleLbl="node1" presStyleIdx="2" presStyleCnt="3">
        <dgm:presLayoutVars>
          <dgm:chMax val="0"/>
          <dgm:bulletEnabled val="1"/>
        </dgm:presLayoutVars>
      </dgm:prSet>
      <dgm:spPr/>
      <dgm:t>
        <a:bodyPr/>
        <a:lstStyle/>
        <a:p>
          <a:endParaRPr lang="en-US"/>
        </a:p>
      </dgm:t>
    </dgm:pt>
  </dgm:ptLst>
  <dgm:cxnLst>
    <dgm:cxn modelId="{091EA6BF-6229-4659-A593-45333EC7BCAF}" srcId="{1624325B-26E3-4C91-A0B3-4D6B71525F79}" destId="{F03425F0-93A8-4573-A89A-6BD6AFD6EBF4}" srcOrd="1" destOrd="0" parTransId="{159FE934-D3EF-4536-8244-F1F6FCD1EDE4}" sibTransId="{B8641D93-55F2-472E-B8DE-8213F074E304}"/>
    <dgm:cxn modelId="{3DFB2079-3A1A-4A44-AA09-533A010DB6E5}" type="presOf" srcId="{F03425F0-93A8-4573-A89A-6BD6AFD6EBF4}" destId="{3E538722-6FBB-492B-B5B9-7FFDADC70310}" srcOrd="0" destOrd="0" presId="urn:microsoft.com/office/officeart/2005/8/layout/vList2"/>
    <dgm:cxn modelId="{35290A56-E52A-44AE-B1F7-4602647B1F6A}" srcId="{1624325B-26E3-4C91-A0B3-4D6B71525F79}" destId="{B3338D1D-A94B-4864-A21F-B237F094B6C1}" srcOrd="2" destOrd="0" parTransId="{2EEB6E71-E0D5-41F8-BC7D-5867F20A344B}" sibTransId="{A5830926-BAB6-4F55-8DCB-7549972F805B}"/>
    <dgm:cxn modelId="{2A37AD2F-C590-4E0F-9E90-4F643C0BFB15}" type="presOf" srcId="{B3338D1D-A94B-4864-A21F-B237F094B6C1}" destId="{6F0A9CD0-ACE4-4EFB-8DD9-E2918D33F800}" srcOrd="0" destOrd="0" presId="urn:microsoft.com/office/officeart/2005/8/layout/vList2"/>
    <dgm:cxn modelId="{5032A030-E1FF-45CB-A5C8-662C11264470}" srcId="{1624325B-26E3-4C91-A0B3-4D6B71525F79}" destId="{D5DC9553-291E-44E8-B575-9A9151D17F16}" srcOrd="0" destOrd="0" parTransId="{85128C16-241F-4EE9-B088-9B06096B67DB}" sibTransId="{52BD0244-09C1-47BC-AE69-BE494A88FECE}"/>
    <dgm:cxn modelId="{6F8FD151-1BB8-4C63-94A1-32CD2971200D}" type="presOf" srcId="{D5DC9553-291E-44E8-B575-9A9151D17F16}" destId="{C9FEF149-B375-4968-9EA8-28F6F48C6652}" srcOrd="0" destOrd="0" presId="urn:microsoft.com/office/officeart/2005/8/layout/vList2"/>
    <dgm:cxn modelId="{C8F0BB9C-D92E-4CBA-8E27-D8C92643F429}" type="presOf" srcId="{1624325B-26E3-4C91-A0B3-4D6B71525F79}" destId="{22F2F461-F4AA-40A8-B1E3-A8353F89F887}" srcOrd="0" destOrd="0" presId="urn:microsoft.com/office/officeart/2005/8/layout/vList2"/>
    <dgm:cxn modelId="{8C4FB683-DE00-4FB5-BEC7-99DD1048BC1C}" type="presParOf" srcId="{22F2F461-F4AA-40A8-B1E3-A8353F89F887}" destId="{C9FEF149-B375-4968-9EA8-28F6F48C6652}" srcOrd="0" destOrd="0" presId="urn:microsoft.com/office/officeart/2005/8/layout/vList2"/>
    <dgm:cxn modelId="{28BBC670-4E5B-4685-83CE-9B5B282E0D01}" type="presParOf" srcId="{22F2F461-F4AA-40A8-B1E3-A8353F89F887}" destId="{CA79EFF2-AC33-4D25-A6FE-FC1DA576A23C}" srcOrd="1" destOrd="0" presId="urn:microsoft.com/office/officeart/2005/8/layout/vList2"/>
    <dgm:cxn modelId="{92EBFD6B-7AC7-4D9F-BDAE-4344D0361038}" type="presParOf" srcId="{22F2F461-F4AA-40A8-B1E3-A8353F89F887}" destId="{3E538722-6FBB-492B-B5B9-7FFDADC70310}" srcOrd="2" destOrd="0" presId="urn:microsoft.com/office/officeart/2005/8/layout/vList2"/>
    <dgm:cxn modelId="{6F7D0EC3-9D43-4272-9DB2-81376783C641}" type="presParOf" srcId="{22F2F461-F4AA-40A8-B1E3-A8353F89F887}" destId="{4F784CD7-BC8E-48DF-9CEF-6B9A1A68B496}" srcOrd="3" destOrd="0" presId="urn:microsoft.com/office/officeart/2005/8/layout/vList2"/>
    <dgm:cxn modelId="{FD311B44-B419-44E2-A8D9-1AB8F3332A69}" type="presParOf" srcId="{22F2F461-F4AA-40A8-B1E3-A8353F89F887}" destId="{6F0A9CD0-ACE4-4EFB-8DD9-E2918D33F80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2B04C30D-9D86-4C29-8949-EAF760D8C1CA}"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0A0925AB-EF8F-4105-B341-D18A14002F48}">
      <dgm:prSet/>
      <dgm:spPr/>
      <dgm:t>
        <a:bodyPr/>
        <a:lstStyle/>
        <a:p>
          <a:r>
            <a:rPr lang="en-US" i="1"/>
            <a:t>Hypoglycemia </a:t>
          </a:r>
          <a:endParaRPr lang="en-US"/>
        </a:p>
      </dgm:t>
    </dgm:pt>
    <dgm:pt modelId="{9B6B1CE2-E025-46A3-BE3E-EDA2E6ACACE0}" type="parTrans" cxnId="{BFF2D982-C5D7-43D2-A9D0-976AB1166FF2}">
      <dgm:prSet/>
      <dgm:spPr/>
      <dgm:t>
        <a:bodyPr/>
        <a:lstStyle/>
        <a:p>
          <a:endParaRPr lang="en-US"/>
        </a:p>
      </dgm:t>
    </dgm:pt>
    <dgm:pt modelId="{ECE5E80F-0342-4D57-A93C-1F9DE3A4CF0D}" type="sibTrans" cxnId="{BFF2D982-C5D7-43D2-A9D0-976AB1166FF2}">
      <dgm:prSet/>
      <dgm:spPr/>
      <dgm:t>
        <a:bodyPr/>
        <a:lstStyle/>
        <a:p>
          <a:endParaRPr lang="en-US"/>
        </a:p>
      </dgm:t>
    </dgm:pt>
    <dgm:pt modelId="{A63C2A5F-42CC-4CB5-8311-A45CF7FD49D4}">
      <dgm:prSet/>
      <dgm:spPr/>
      <dgm:t>
        <a:bodyPr/>
        <a:lstStyle/>
        <a:p>
          <a:r>
            <a:rPr lang="en-US" i="1"/>
            <a:t>Hypercalcemia </a:t>
          </a:r>
          <a:endParaRPr lang="en-US"/>
        </a:p>
      </dgm:t>
    </dgm:pt>
    <dgm:pt modelId="{2365922C-C2FD-465B-B2E5-FAAFA2C77E82}" type="parTrans" cxnId="{5CBAC76D-9936-4DCD-A5B3-043A2EB3FD6D}">
      <dgm:prSet/>
      <dgm:spPr/>
      <dgm:t>
        <a:bodyPr/>
        <a:lstStyle/>
        <a:p>
          <a:endParaRPr lang="en-US"/>
        </a:p>
      </dgm:t>
    </dgm:pt>
    <dgm:pt modelId="{3EE71579-9F1D-4E09-B208-9789782EBDDB}" type="sibTrans" cxnId="{5CBAC76D-9936-4DCD-A5B3-043A2EB3FD6D}">
      <dgm:prSet/>
      <dgm:spPr/>
      <dgm:t>
        <a:bodyPr/>
        <a:lstStyle/>
        <a:p>
          <a:endParaRPr lang="en-US"/>
        </a:p>
      </dgm:t>
    </dgm:pt>
    <dgm:pt modelId="{C604F1B4-331A-41BE-B685-3D915E895066}">
      <dgm:prSet/>
      <dgm:spPr/>
      <dgm:t>
        <a:bodyPr/>
        <a:lstStyle/>
        <a:p>
          <a:r>
            <a:rPr lang="en-US" i="1"/>
            <a:t>Uremia </a:t>
          </a:r>
          <a:endParaRPr lang="en-US"/>
        </a:p>
      </dgm:t>
    </dgm:pt>
    <dgm:pt modelId="{DA484FFA-E97C-4775-AFEA-8D131EB89A8D}" type="parTrans" cxnId="{EE88A329-C0F5-4EC5-8E0D-D04387938075}">
      <dgm:prSet/>
      <dgm:spPr/>
      <dgm:t>
        <a:bodyPr/>
        <a:lstStyle/>
        <a:p>
          <a:endParaRPr lang="en-US"/>
        </a:p>
      </dgm:t>
    </dgm:pt>
    <dgm:pt modelId="{FDCE3942-B3B4-491F-8956-04D03846661D}" type="sibTrans" cxnId="{EE88A329-C0F5-4EC5-8E0D-D04387938075}">
      <dgm:prSet/>
      <dgm:spPr/>
      <dgm:t>
        <a:bodyPr/>
        <a:lstStyle/>
        <a:p>
          <a:endParaRPr lang="en-US"/>
        </a:p>
      </dgm:t>
    </dgm:pt>
    <dgm:pt modelId="{17EBA2B8-B403-4BE6-A325-782930C7E052}">
      <dgm:prSet/>
      <dgm:spPr/>
      <dgm:t>
        <a:bodyPr/>
        <a:lstStyle/>
        <a:p>
          <a:r>
            <a:rPr lang="en-US" i="1"/>
            <a:t>Liver failure </a:t>
          </a:r>
          <a:endParaRPr lang="en-US"/>
        </a:p>
      </dgm:t>
    </dgm:pt>
    <dgm:pt modelId="{A5E384A0-81A5-4C39-8B2B-3DA3EC4B4E51}" type="parTrans" cxnId="{FFEE8257-0FEA-4EDB-9C14-987EE51B076A}">
      <dgm:prSet/>
      <dgm:spPr/>
      <dgm:t>
        <a:bodyPr/>
        <a:lstStyle/>
        <a:p>
          <a:endParaRPr lang="en-US"/>
        </a:p>
      </dgm:t>
    </dgm:pt>
    <dgm:pt modelId="{8C3EF6D9-7EFD-4787-B412-A9737B4C2056}" type="sibTrans" cxnId="{FFEE8257-0FEA-4EDB-9C14-987EE51B076A}">
      <dgm:prSet/>
      <dgm:spPr/>
      <dgm:t>
        <a:bodyPr/>
        <a:lstStyle/>
        <a:p>
          <a:endParaRPr lang="en-US"/>
        </a:p>
      </dgm:t>
    </dgm:pt>
    <dgm:pt modelId="{7E02C739-23CC-4255-BBAE-E8472D55408D}">
      <dgm:prSet/>
      <dgm:spPr/>
      <dgm:t>
        <a:bodyPr/>
        <a:lstStyle/>
        <a:p>
          <a:r>
            <a:rPr lang="en-US" i="1"/>
            <a:t>Thyrotoxicosis  </a:t>
          </a:r>
          <a:endParaRPr lang="en-US"/>
        </a:p>
      </dgm:t>
    </dgm:pt>
    <dgm:pt modelId="{61769869-BD3E-4FA2-9749-CFE17E9E4D9A}" type="parTrans" cxnId="{C60BA0C0-28FF-4946-A77D-2CBD2C1B6FE5}">
      <dgm:prSet/>
      <dgm:spPr/>
      <dgm:t>
        <a:bodyPr/>
        <a:lstStyle/>
        <a:p>
          <a:endParaRPr lang="en-US"/>
        </a:p>
      </dgm:t>
    </dgm:pt>
    <dgm:pt modelId="{12685E83-DC78-4CDB-987C-8EA5D32E53EF}" type="sibTrans" cxnId="{C60BA0C0-28FF-4946-A77D-2CBD2C1B6FE5}">
      <dgm:prSet/>
      <dgm:spPr/>
      <dgm:t>
        <a:bodyPr/>
        <a:lstStyle/>
        <a:p>
          <a:endParaRPr lang="en-US"/>
        </a:p>
      </dgm:t>
    </dgm:pt>
    <dgm:pt modelId="{E3AD230F-5425-434C-AB40-7007D9031FF9}">
      <dgm:prSet/>
      <dgm:spPr/>
      <dgm:t>
        <a:bodyPr/>
        <a:lstStyle/>
        <a:p>
          <a:r>
            <a:rPr lang="en-US" i="1"/>
            <a:t>Low perfusion states (shock, heart failure) </a:t>
          </a:r>
          <a:endParaRPr lang="en-US"/>
        </a:p>
      </dgm:t>
    </dgm:pt>
    <dgm:pt modelId="{A79BC3D3-1F23-4DD2-8DB3-45400DA21691}" type="parTrans" cxnId="{4E10AEFA-0BFD-4584-922E-38315801C9B4}">
      <dgm:prSet/>
      <dgm:spPr/>
      <dgm:t>
        <a:bodyPr/>
        <a:lstStyle/>
        <a:p>
          <a:endParaRPr lang="en-US"/>
        </a:p>
      </dgm:t>
    </dgm:pt>
    <dgm:pt modelId="{BF5879C2-EFAE-458A-87E6-88E05205387E}" type="sibTrans" cxnId="{4E10AEFA-0BFD-4584-922E-38315801C9B4}">
      <dgm:prSet/>
      <dgm:spPr/>
      <dgm:t>
        <a:bodyPr/>
        <a:lstStyle/>
        <a:p>
          <a:endParaRPr lang="en-US"/>
        </a:p>
      </dgm:t>
    </dgm:pt>
    <dgm:pt modelId="{2330F15D-9BD0-4F4A-AAA3-6AD8481E340F}">
      <dgm:prSet/>
      <dgm:spPr/>
      <dgm:t>
        <a:bodyPr/>
        <a:lstStyle/>
        <a:p>
          <a:r>
            <a:rPr lang="en-US" i="1"/>
            <a:t>Postoperative states, especially in the elderly </a:t>
          </a:r>
          <a:endParaRPr lang="en-US"/>
        </a:p>
      </dgm:t>
    </dgm:pt>
    <dgm:pt modelId="{2BF21DD9-F15B-455A-ABEA-5B6FEC6D11B4}" type="parTrans" cxnId="{B9977326-CD28-491F-92E9-F39FF75EFE03}">
      <dgm:prSet/>
      <dgm:spPr/>
      <dgm:t>
        <a:bodyPr/>
        <a:lstStyle/>
        <a:p>
          <a:endParaRPr lang="en-US"/>
        </a:p>
      </dgm:t>
    </dgm:pt>
    <dgm:pt modelId="{BCAD0DE5-564B-4F13-B84D-CEEB57E8E834}" type="sibTrans" cxnId="{B9977326-CD28-491F-92E9-F39FF75EFE03}">
      <dgm:prSet/>
      <dgm:spPr/>
      <dgm:t>
        <a:bodyPr/>
        <a:lstStyle/>
        <a:p>
          <a:endParaRPr lang="en-US"/>
        </a:p>
      </dgm:t>
    </dgm:pt>
    <dgm:pt modelId="{90455180-55C8-4B88-B2CA-0027CF1AA043}" type="pres">
      <dgm:prSet presAssocID="{2B04C30D-9D86-4C29-8949-EAF760D8C1CA}" presName="vert0" presStyleCnt="0">
        <dgm:presLayoutVars>
          <dgm:dir/>
          <dgm:animOne val="branch"/>
          <dgm:animLvl val="lvl"/>
        </dgm:presLayoutVars>
      </dgm:prSet>
      <dgm:spPr/>
      <dgm:t>
        <a:bodyPr/>
        <a:lstStyle/>
        <a:p>
          <a:endParaRPr lang="en-US"/>
        </a:p>
      </dgm:t>
    </dgm:pt>
    <dgm:pt modelId="{789BA55E-D84C-422C-96D6-46D0D2C67015}" type="pres">
      <dgm:prSet presAssocID="{0A0925AB-EF8F-4105-B341-D18A14002F48}" presName="thickLine" presStyleLbl="alignNode1" presStyleIdx="0" presStyleCnt="7"/>
      <dgm:spPr/>
    </dgm:pt>
    <dgm:pt modelId="{07978065-5DB6-4D63-B19F-52CCF37D48FF}" type="pres">
      <dgm:prSet presAssocID="{0A0925AB-EF8F-4105-B341-D18A14002F48}" presName="horz1" presStyleCnt="0"/>
      <dgm:spPr/>
    </dgm:pt>
    <dgm:pt modelId="{723E9E46-7A01-46D8-A7B9-A623521855DA}" type="pres">
      <dgm:prSet presAssocID="{0A0925AB-EF8F-4105-B341-D18A14002F48}" presName="tx1" presStyleLbl="revTx" presStyleIdx="0" presStyleCnt="7"/>
      <dgm:spPr/>
      <dgm:t>
        <a:bodyPr/>
        <a:lstStyle/>
        <a:p>
          <a:endParaRPr lang="en-US"/>
        </a:p>
      </dgm:t>
    </dgm:pt>
    <dgm:pt modelId="{36E8C725-DCC1-442D-BDA4-698A4B1CBF96}" type="pres">
      <dgm:prSet presAssocID="{0A0925AB-EF8F-4105-B341-D18A14002F48}" presName="vert1" presStyleCnt="0"/>
      <dgm:spPr/>
    </dgm:pt>
    <dgm:pt modelId="{9FEC8DF9-A19C-4548-BEC4-885D93587F6E}" type="pres">
      <dgm:prSet presAssocID="{A63C2A5F-42CC-4CB5-8311-A45CF7FD49D4}" presName="thickLine" presStyleLbl="alignNode1" presStyleIdx="1" presStyleCnt="7"/>
      <dgm:spPr/>
    </dgm:pt>
    <dgm:pt modelId="{BA639A12-CC20-4E19-BC73-81CF5A33D527}" type="pres">
      <dgm:prSet presAssocID="{A63C2A5F-42CC-4CB5-8311-A45CF7FD49D4}" presName="horz1" presStyleCnt="0"/>
      <dgm:spPr/>
    </dgm:pt>
    <dgm:pt modelId="{C6F82A40-BC63-4944-AABF-F6BFFF9EA5F1}" type="pres">
      <dgm:prSet presAssocID="{A63C2A5F-42CC-4CB5-8311-A45CF7FD49D4}" presName="tx1" presStyleLbl="revTx" presStyleIdx="1" presStyleCnt="7"/>
      <dgm:spPr/>
      <dgm:t>
        <a:bodyPr/>
        <a:lstStyle/>
        <a:p>
          <a:endParaRPr lang="en-US"/>
        </a:p>
      </dgm:t>
    </dgm:pt>
    <dgm:pt modelId="{2E03B053-228D-46F4-8D09-529E624C08C4}" type="pres">
      <dgm:prSet presAssocID="{A63C2A5F-42CC-4CB5-8311-A45CF7FD49D4}" presName="vert1" presStyleCnt="0"/>
      <dgm:spPr/>
    </dgm:pt>
    <dgm:pt modelId="{A349159D-4CC7-4118-8164-512F87014942}" type="pres">
      <dgm:prSet presAssocID="{C604F1B4-331A-41BE-B685-3D915E895066}" presName="thickLine" presStyleLbl="alignNode1" presStyleIdx="2" presStyleCnt="7"/>
      <dgm:spPr/>
    </dgm:pt>
    <dgm:pt modelId="{A20686D7-05C5-46E5-B406-AC2D3AC791C7}" type="pres">
      <dgm:prSet presAssocID="{C604F1B4-331A-41BE-B685-3D915E895066}" presName="horz1" presStyleCnt="0"/>
      <dgm:spPr/>
    </dgm:pt>
    <dgm:pt modelId="{D1D152B3-4E8C-42ED-8C6D-C626BCF038DF}" type="pres">
      <dgm:prSet presAssocID="{C604F1B4-331A-41BE-B685-3D915E895066}" presName="tx1" presStyleLbl="revTx" presStyleIdx="2" presStyleCnt="7"/>
      <dgm:spPr/>
      <dgm:t>
        <a:bodyPr/>
        <a:lstStyle/>
        <a:p>
          <a:endParaRPr lang="en-US"/>
        </a:p>
      </dgm:t>
    </dgm:pt>
    <dgm:pt modelId="{02DFC0A2-C218-4D9D-B966-368119C710C6}" type="pres">
      <dgm:prSet presAssocID="{C604F1B4-331A-41BE-B685-3D915E895066}" presName="vert1" presStyleCnt="0"/>
      <dgm:spPr/>
    </dgm:pt>
    <dgm:pt modelId="{17E94CDF-EB66-4C64-8207-C480E31D6D7D}" type="pres">
      <dgm:prSet presAssocID="{17EBA2B8-B403-4BE6-A325-782930C7E052}" presName="thickLine" presStyleLbl="alignNode1" presStyleIdx="3" presStyleCnt="7"/>
      <dgm:spPr/>
    </dgm:pt>
    <dgm:pt modelId="{D902E07E-8E9F-4631-91C1-4D152615509C}" type="pres">
      <dgm:prSet presAssocID="{17EBA2B8-B403-4BE6-A325-782930C7E052}" presName="horz1" presStyleCnt="0"/>
      <dgm:spPr/>
    </dgm:pt>
    <dgm:pt modelId="{D9F24C5D-9B0C-4FB7-AD09-C0B2FFB94715}" type="pres">
      <dgm:prSet presAssocID="{17EBA2B8-B403-4BE6-A325-782930C7E052}" presName="tx1" presStyleLbl="revTx" presStyleIdx="3" presStyleCnt="7"/>
      <dgm:spPr/>
      <dgm:t>
        <a:bodyPr/>
        <a:lstStyle/>
        <a:p>
          <a:endParaRPr lang="en-US"/>
        </a:p>
      </dgm:t>
    </dgm:pt>
    <dgm:pt modelId="{1152C391-271C-481C-84A0-C865A654F22B}" type="pres">
      <dgm:prSet presAssocID="{17EBA2B8-B403-4BE6-A325-782930C7E052}" presName="vert1" presStyleCnt="0"/>
      <dgm:spPr/>
    </dgm:pt>
    <dgm:pt modelId="{4AA8FD4A-C345-4A52-A13D-DEF8710E5A91}" type="pres">
      <dgm:prSet presAssocID="{7E02C739-23CC-4255-BBAE-E8472D55408D}" presName="thickLine" presStyleLbl="alignNode1" presStyleIdx="4" presStyleCnt="7"/>
      <dgm:spPr/>
    </dgm:pt>
    <dgm:pt modelId="{12475D88-C3C4-4D6F-92FB-D4A944ABBA33}" type="pres">
      <dgm:prSet presAssocID="{7E02C739-23CC-4255-BBAE-E8472D55408D}" presName="horz1" presStyleCnt="0"/>
      <dgm:spPr/>
    </dgm:pt>
    <dgm:pt modelId="{6E6DF8F0-BF3F-47B4-B75B-493B16C28FA0}" type="pres">
      <dgm:prSet presAssocID="{7E02C739-23CC-4255-BBAE-E8472D55408D}" presName="tx1" presStyleLbl="revTx" presStyleIdx="4" presStyleCnt="7"/>
      <dgm:spPr/>
      <dgm:t>
        <a:bodyPr/>
        <a:lstStyle/>
        <a:p>
          <a:endParaRPr lang="en-US"/>
        </a:p>
      </dgm:t>
    </dgm:pt>
    <dgm:pt modelId="{7926E430-CB36-4F86-9FCE-2DF133259C5D}" type="pres">
      <dgm:prSet presAssocID="{7E02C739-23CC-4255-BBAE-E8472D55408D}" presName="vert1" presStyleCnt="0"/>
      <dgm:spPr/>
    </dgm:pt>
    <dgm:pt modelId="{A8F6427E-419C-4B88-B6C1-D7FDCD128983}" type="pres">
      <dgm:prSet presAssocID="{E3AD230F-5425-434C-AB40-7007D9031FF9}" presName="thickLine" presStyleLbl="alignNode1" presStyleIdx="5" presStyleCnt="7"/>
      <dgm:spPr/>
    </dgm:pt>
    <dgm:pt modelId="{18AE6C7B-CCDD-4212-92A3-2F612E3657CA}" type="pres">
      <dgm:prSet presAssocID="{E3AD230F-5425-434C-AB40-7007D9031FF9}" presName="horz1" presStyleCnt="0"/>
      <dgm:spPr/>
    </dgm:pt>
    <dgm:pt modelId="{68487319-A56C-4CE9-A4FE-6772ED29EBBB}" type="pres">
      <dgm:prSet presAssocID="{E3AD230F-5425-434C-AB40-7007D9031FF9}" presName="tx1" presStyleLbl="revTx" presStyleIdx="5" presStyleCnt="7"/>
      <dgm:spPr/>
      <dgm:t>
        <a:bodyPr/>
        <a:lstStyle/>
        <a:p>
          <a:endParaRPr lang="en-US"/>
        </a:p>
      </dgm:t>
    </dgm:pt>
    <dgm:pt modelId="{A9EC47B7-D603-4CA0-B3BE-0D745AAF4378}" type="pres">
      <dgm:prSet presAssocID="{E3AD230F-5425-434C-AB40-7007D9031FF9}" presName="vert1" presStyleCnt="0"/>
      <dgm:spPr/>
    </dgm:pt>
    <dgm:pt modelId="{B5764ACE-7899-4C3A-BEA2-84F01B3C381B}" type="pres">
      <dgm:prSet presAssocID="{2330F15D-9BD0-4F4A-AAA3-6AD8481E340F}" presName="thickLine" presStyleLbl="alignNode1" presStyleIdx="6" presStyleCnt="7"/>
      <dgm:spPr/>
    </dgm:pt>
    <dgm:pt modelId="{B36B5FB1-C5A0-4A33-98FF-5827DF4A1CD8}" type="pres">
      <dgm:prSet presAssocID="{2330F15D-9BD0-4F4A-AAA3-6AD8481E340F}" presName="horz1" presStyleCnt="0"/>
      <dgm:spPr/>
    </dgm:pt>
    <dgm:pt modelId="{1878FD80-0A87-4728-9C5D-30673B3F24CA}" type="pres">
      <dgm:prSet presAssocID="{2330F15D-9BD0-4F4A-AAA3-6AD8481E340F}" presName="tx1" presStyleLbl="revTx" presStyleIdx="6" presStyleCnt="7"/>
      <dgm:spPr/>
      <dgm:t>
        <a:bodyPr/>
        <a:lstStyle/>
        <a:p>
          <a:endParaRPr lang="en-US"/>
        </a:p>
      </dgm:t>
    </dgm:pt>
    <dgm:pt modelId="{CB29BE85-EA51-45FB-BD5D-697A7B9B5620}" type="pres">
      <dgm:prSet presAssocID="{2330F15D-9BD0-4F4A-AAA3-6AD8481E340F}" presName="vert1" presStyleCnt="0"/>
      <dgm:spPr/>
    </dgm:pt>
  </dgm:ptLst>
  <dgm:cxnLst>
    <dgm:cxn modelId="{5CBAC76D-9936-4DCD-A5B3-043A2EB3FD6D}" srcId="{2B04C30D-9D86-4C29-8949-EAF760D8C1CA}" destId="{A63C2A5F-42CC-4CB5-8311-A45CF7FD49D4}" srcOrd="1" destOrd="0" parTransId="{2365922C-C2FD-465B-B2E5-FAAFA2C77E82}" sibTransId="{3EE71579-9F1D-4E09-B208-9789782EBDDB}"/>
    <dgm:cxn modelId="{19747E69-6BF9-41B0-B3B3-2E9EF275C1BC}" type="presOf" srcId="{C604F1B4-331A-41BE-B685-3D915E895066}" destId="{D1D152B3-4E8C-42ED-8C6D-C626BCF038DF}" srcOrd="0" destOrd="0" presId="urn:microsoft.com/office/officeart/2008/layout/LinedList"/>
    <dgm:cxn modelId="{0F98E88B-0AC2-4C05-BD2C-80709E54F93E}" type="presOf" srcId="{2B04C30D-9D86-4C29-8949-EAF760D8C1CA}" destId="{90455180-55C8-4B88-B2CA-0027CF1AA043}" srcOrd="0" destOrd="0" presId="urn:microsoft.com/office/officeart/2008/layout/LinedList"/>
    <dgm:cxn modelId="{4E10AEFA-0BFD-4584-922E-38315801C9B4}" srcId="{2B04C30D-9D86-4C29-8949-EAF760D8C1CA}" destId="{E3AD230F-5425-434C-AB40-7007D9031FF9}" srcOrd="5" destOrd="0" parTransId="{A79BC3D3-1F23-4DD2-8DB3-45400DA21691}" sibTransId="{BF5879C2-EFAE-458A-87E6-88E05205387E}"/>
    <dgm:cxn modelId="{FFEE8257-0FEA-4EDB-9C14-987EE51B076A}" srcId="{2B04C30D-9D86-4C29-8949-EAF760D8C1CA}" destId="{17EBA2B8-B403-4BE6-A325-782930C7E052}" srcOrd="3" destOrd="0" parTransId="{A5E384A0-81A5-4C39-8B2B-3DA3EC4B4E51}" sibTransId="{8C3EF6D9-7EFD-4787-B412-A9737B4C2056}"/>
    <dgm:cxn modelId="{07018932-9888-40DE-A742-89A7A90EAD13}" type="presOf" srcId="{17EBA2B8-B403-4BE6-A325-782930C7E052}" destId="{D9F24C5D-9B0C-4FB7-AD09-C0B2FFB94715}" srcOrd="0" destOrd="0" presId="urn:microsoft.com/office/officeart/2008/layout/LinedList"/>
    <dgm:cxn modelId="{EE88A329-C0F5-4EC5-8E0D-D04387938075}" srcId="{2B04C30D-9D86-4C29-8949-EAF760D8C1CA}" destId="{C604F1B4-331A-41BE-B685-3D915E895066}" srcOrd="2" destOrd="0" parTransId="{DA484FFA-E97C-4775-AFEA-8D131EB89A8D}" sibTransId="{FDCE3942-B3B4-491F-8956-04D03846661D}"/>
    <dgm:cxn modelId="{852D5493-9686-4C4E-8517-5FE02E519692}" type="presOf" srcId="{E3AD230F-5425-434C-AB40-7007D9031FF9}" destId="{68487319-A56C-4CE9-A4FE-6772ED29EBBB}" srcOrd="0" destOrd="0" presId="urn:microsoft.com/office/officeart/2008/layout/LinedList"/>
    <dgm:cxn modelId="{BFF2D982-C5D7-43D2-A9D0-976AB1166FF2}" srcId="{2B04C30D-9D86-4C29-8949-EAF760D8C1CA}" destId="{0A0925AB-EF8F-4105-B341-D18A14002F48}" srcOrd="0" destOrd="0" parTransId="{9B6B1CE2-E025-46A3-BE3E-EDA2E6ACACE0}" sibTransId="{ECE5E80F-0342-4D57-A93C-1F9DE3A4CF0D}"/>
    <dgm:cxn modelId="{669E5782-1332-4BE9-8F1E-E44C51EB3A6C}" type="presOf" srcId="{7E02C739-23CC-4255-BBAE-E8472D55408D}" destId="{6E6DF8F0-BF3F-47B4-B75B-493B16C28FA0}" srcOrd="0" destOrd="0" presId="urn:microsoft.com/office/officeart/2008/layout/LinedList"/>
    <dgm:cxn modelId="{4FCBC625-AB5C-444B-A3C1-E3C0D482CB3F}" type="presOf" srcId="{A63C2A5F-42CC-4CB5-8311-A45CF7FD49D4}" destId="{C6F82A40-BC63-4944-AABF-F6BFFF9EA5F1}" srcOrd="0" destOrd="0" presId="urn:microsoft.com/office/officeart/2008/layout/LinedList"/>
    <dgm:cxn modelId="{1547254E-5088-4231-85E4-FD63CDEC971C}" type="presOf" srcId="{2330F15D-9BD0-4F4A-AAA3-6AD8481E340F}" destId="{1878FD80-0A87-4728-9C5D-30673B3F24CA}" srcOrd="0" destOrd="0" presId="urn:microsoft.com/office/officeart/2008/layout/LinedList"/>
    <dgm:cxn modelId="{B9977326-CD28-491F-92E9-F39FF75EFE03}" srcId="{2B04C30D-9D86-4C29-8949-EAF760D8C1CA}" destId="{2330F15D-9BD0-4F4A-AAA3-6AD8481E340F}" srcOrd="6" destOrd="0" parTransId="{2BF21DD9-F15B-455A-ABEA-5B6FEC6D11B4}" sibTransId="{BCAD0DE5-564B-4F13-B84D-CEEB57E8E834}"/>
    <dgm:cxn modelId="{C60BA0C0-28FF-4946-A77D-2CBD2C1B6FE5}" srcId="{2B04C30D-9D86-4C29-8949-EAF760D8C1CA}" destId="{7E02C739-23CC-4255-BBAE-E8472D55408D}" srcOrd="4" destOrd="0" parTransId="{61769869-BD3E-4FA2-9749-CFE17E9E4D9A}" sibTransId="{12685E83-DC78-4CDB-987C-8EA5D32E53EF}"/>
    <dgm:cxn modelId="{0F9A8F2C-8451-461E-BE9A-38E9252E0911}" type="presOf" srcId="{0A0925AB-EF8F-4105-B341-D18A14002F48}" destId="{723E9E46-7A01-46D8-A7B9-A623521855DA}" srcOrd="0" destOrd="0" presId="urn:microsoft.com/office/officeart/2008/layout/LinedList"/>
    <dgm:cxn modelId="{986C7C14-86C0-43DA-A5A4-334247D0C897}" type="presParOf" srcId="{90455180-55C8-4B88-B2CA-0027CF1AA043}" destId="{789BA55E-D84C-422C-96D6-46D0D2C67015}" srcOrd="0" destOrd="0" presId="urn:microsoft.com/office/officeart/2008/layout/LinedList"/>
    <dgm:cxn modelId="{57306DA8-DB83-4D5B-988C-BCF6097A3627}" type="presParOf" srcId="{90455180-55C8-4B88-B2CA-0027CF1AA043}" destId="{07978065-5DB6-4D63-B19F-52CCF37D48FF}" srcOrd="1" destOrd="0" presId="urn:microsoft.com/office/officeart/2008/layout/LinedList"/>
    <dgm:cxn modelId="{A2720894-37CA-4C35-BB3D-14FA94B5A8B3}" type="presParOf" srcId="{07978065-5DB6-4D63-B19F-52CCF37D48FF}" destId="{723E9E46-7A01-46D8-A7B9-A623521855DA}" srcOrd="0" destOrd="0" presId="urn:microsoft.com/office/officeart/2008/layout/LinedList"/>
    <dgm:cxn modelId="{311BA8DC-9B9B-40E1-9F07-ED13DF068909}" type="presParOf" srcId="{07978065-5DB6-4D63-B19F-52CCF37D48FF}" destId="{36E8C725-DCC1-442D-BDA4-698A4B1CBF96}" srcOrd="1" destOrd="0" presId="urn:microsoft.com/office/officeart/2008/layout/LinedList"/>
    <dgm:cxn modelId="{2641D4FA-AAA4-4D1B-BB4F-7F5FB6DB245E}" type="presParOf" srcId="{90455180-55C8-4B88-B2CA-0027CF1AA043}" destId="{9FEC8DF9-A19C-4548-BEC4-885D93587F6E}" srcOrd="2" destOrd="0" presId="urn:microsoft.com/office/officeart/2008/layout/LinedList"/>
    <dgm:cxn modelId="{A8946E68-2A77-48FC-8DC2-88EDA3919FE6}" type="presParOf" srcId="{90455180-55C8-4B88-B2CA-0027CF1AA043}" destId="{BA639A12-CC20-4E19-BC73-81CF5A33D527}" srcOrd="3" destOrd="0" presId="urn:microsoft.com/office/officeart/2008/layout/LinedList"/>
    <dgm:cxn modelId="{871E43C9-925E-407A-87DC-1B23D587B148}" type="presParOf" srcId="{BA639A12-CC20-4E19-BC73-81CF5A33D527}" destId="{C6F82A40-BC63-4944-AABF-F6BFFF9EA5F1}" srcOrd="0" destOrd="0" presId="urn:microsoft.com/office/officeart/2008/layout/LinedList"/>
    <dgm:cxn modelId="{2B323E11-4CF1-4181-A892-719AF120F368}" type="presParOf" srcId="{BA639A12-CC20-4E19-BC73-81CF5A33D527}" destId="{2E03B053-228D-46F4-8D09-529E624C08C4}" srcOrd="1" destOrd="0" presId="urn:microsoft.com/office/officeart/2008/layout/LinedList"/>
    <dgm:cxn modelId="{9F98847F-81FA-47BA-B7E4-C29E1BF3ED4C}" type="presParOf" srcId="{90455180-55C8-4B88-B2CA-0027CF1AA043}" destId="{A349159D-4CC7-4118-8164-512F87014942}" srcOrd="4" destOrd="0" presId="urn:microsoft.com/office/officeart/2008/layout/LinedList"/>
    <dgm:cxn modelId="{4A63315A-4C9A-4312-957F-7A98447D26B6}" type="presParOf" srcId="{90455180-55C8-4B88-B2CA-0027CF1AA043}" destId="{A20686D7-05C5-46E5-B406-AC2D3AC791C7}" srcOrd="5" destOrd="0" presId="urn:microsoft.com/office/officeart/2008/layout/LinedList"/>
    <dgm:cxn modelId="{D17A24FD-E7D4-4EFD-B82F-945DBB8E5701}" type="presParOf" srcId="{A20686D7-05C5-46E5-B406-AC2D3AC791C7}" destId="{D1D152B3-4E8C-42ED-8C6D-C626BCF038DF}" srcOrd="0" destOrd="0" presId="urn:microsoft.com/office/officeart/2008/layout/LinedList"/>
    <dgm:cxn modelId="{4E535EF7-E896-48E9-8834-5F9E80A8ADFD}" type="presParOf" srcId="{A20686D7-05C5-46E5-B406-AC2D3AC791C7}" destId="{02DFC0A2-C218-4D9D-B966-368119C710C6}" srcOrd="1" destOrd="0" presId="urn:microsoft.com/office/officeart/2008/layout/LinedList"/>
    <dgm:cxn modelId="{42E53521-CA38-41DF-A5E6-B886709AF79A}" type="presParOf" srcId="{90455180-55C8-4B88-B2CA-0027CF1AA043}" destId="{17E94CDF-EB66-4C64-8207-C480E31D6D7D}" srcOrd="6" destOrd="0" presId="urn:microsoft.com/office/officeart/2008/layout/LinedList"/>
    <dgm:cxn modelId="{F52537B3-5332-42BC-B575-96528635A1DE}" type="presParOf" srcId="{90455180-55C8-4B88-B2CA-0027CF1AA043}" destId="{D902E07E-8E9F-4631-91C1-4D152615509C}" srcOrd="7" destOrd="0" presId="urn:microsoft.com/office/officeart/2008/layout/LinedList"/>
    <dgm:cxn modelId="{02AAA0BE-71A3-46EA-97AF-917A261192B5}" type="presParOf" srcId="{D902E07E-8E9F-4631-91C1-4D152615509C}" destId="{D9F24C5D-9B0C-4FB7-AD09-C0B2FFB94715}" srcOrd="0" destOrd="0" presId="urn:microsoft.com/office/officeart/2008/layout/LinedList"/>
    <dgm:cxn modelId="{55B6F517-7371-4506-B5BB-8F33D604EC9A}" type="presParOf" srcId="{D902E07E-8E9F-4631-91C1-4D152615509C}" destId="{1152C391-271C-481C-84A0-C865A654F22B}" srcOrd="1" destOrd="0" presId="urn:microsoft.com/office/officeart/2008/layout/LinedList"/>
    <dgm:cxn modelId="{43F87306-67A6-4D94-904C-954D5D1A7BEC}" type="presParOf" srcId="{90455180-55C8-4B88-B2CA-0027CF1AA043}" destId="{4AA8FD4A-C345-4A52-A13D-DEF8710E5A91}" srcOrd="8" destOrd="0" presId="urn:microsoft.com/office/officeart/2008/layout/LinedList"/>
    <dgm:cxn modelId="{F3500B9A-EB68-46F2-BEF8-8DC7E0E8F3E0}" type="presParOf" srcId="{90455180-55C8-4B88-B2CA-0027CF1AA043}" destId="{12475D88-C3C4-4D6F-92FB-D4A944ABBA33}" srcOrd="9" destOrd="0" presId="urn:microsoft.com/office/officeart/2008/layout/LinedList"/>
    <dgm:cxn modelId="{35763951-7BC0-47F9-A692-0CFD1DA43D69}" type="presParOf" srcId="{12475D88-C3C4-4D6F-92FB-D4A944ABBA33}" destId="{6E6DF8F0-BF3F-47B4-B75B-493B16C28FA0}" srcOrd="0" destOrd="0" presId="urn:microsoft.com/office/officeart/2008/layout/LinedList"/>
    <dgm:cxn modelId="{B2FB1BE7-7375-43B5-BC27-E5B687CEA281}" type="presParOf" srcId="{12475D88-C3C4-4D6F-92FB-D4A944ABBA33}" destId="{7926E430-CB36-4F86-9FCE-2DF133259C5D}" srcOrd="1" destOrd="0" presId="urn:microsoft.com/office/officeart/2008/layout/LinedList"/>
    <dgm:cxn modelId="{4E444039-FA4C-49E6-9AA4-E57F112FD76B}" type="presParOf" srcId="{90455180-55C8-4B88-B2CA-0027CF1AA043}" destId="{A8F6427E-419C-4B88-B6C1-D7FDCD128983}" srcOrd="10" destOrd="0" presId="urn:microsoft.com/office/officeart/2008/layout/LinedList"/>
    <dgm:cxn modelId="{554C0A8E-E2EB-40F7-BEDA-F913BA4B1A2E}" type="presParOf" srcId="{90455180-55C8-4B88-B2CA-0027CF1AA043}" destId="{18AE6C7B-CCDD-4212-92A3-2F612E3657CA}" srcOrd="11" destOrd="0" presId="urn:microsoft.com/office/officeart/2008/layout/LinedList"/>
    <dgm:cxn modelId="{D07002B6-47A2-4ECE-BAF7-E204D2065C74}" type="presParOf" srcId="{18AE6C7B-CCDD-4212-92A3-2F612E3657CA}" destId="{68487319-A56C-4CE9-A4FE-6772ED29EBBB}" srcOrd="0" destOrd="0" presId="urn:microsoft.com/office/officeart/2008/layout/LinedList"/>
    <dgm:cxn modelId="{02067006-6D9B-4FF3-AF56-6A3B28C16C7A}" type="presParOf" srcId="{18AE6C7B-CCDD-4212-92A3-2F612E3657CA}" destId="{A9EC47B7-D603-4CA0-B3BE-0D745AAF4378}" srcOrd="1" destOrd="0" presId="urn:microsoft.com/office/officeart/2008/layout/LinedList"/>
    <dgm:cxn modelId="{A85F4F48-B9B5-488F-A37F-9BF8451DD359}" type="presParOf" srcId="{90455180-55C8-4B88-B2CA-0027CF1AA043}" destId="{B5764ACE-7899-4C3A-BEA2-84F01B3C381B}" srcOrd="12" destOrd="0" presId="urn:microsoft.com/office/officeart/2008/layout/LinedList"/>
    <dgm:cxn modelId="{D013F17F-A530-4747-B70D-A619D1B18A72}" type="presParOf" srcId="{90455180-55C8-4B88-B2CA-0027CF1AA043}" destId="{B36B5FB1-C5A0-4A33-98FF-5827DF4A1CD8}" srcOrd="13" destOrd="0" presId="urn:microsoft.com/office/officeart/2008/layout/LinedList"/>
    <dgm:cxn modelId="{D735175C-C200-4727-A248-CED7F195CF2F}" type="presParOf" srcId="{B36B5FB1-C5A0-4A33-98FF-5827DF4A1CD8}" destId="{1878FD80-0A87-4728-9C5D-30673B3F24CA}" srcOrd="0" destOrd="0" presId="urn:microsoft.com/office/officeart/2008/layout/LinedList"/>
    <dgm:cxn modelId="{77FE3FE4-2CC0-4038-96B9-C55AE4E7EF25}" type="presParOf" srcId="{B36B5FB1-C5A0-4A33-98FF-5827DF4A1CD8}" destId="{CB29BE85-EA51-45FB-BD5D-697A7B9B562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EED118-B7B9-4627-A454-567F4D38373B}"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F322538A-1419-4790-9395-997724BC600C}">
      <dgm:prSet/>
      <dgm:spPr/>
      <dgm:t>
        <a:bodyPr/>
        <a:lstStyle/>
        <a:p>
          <a:r>
            <a:rPr lang="en-US" i="1"/>
            <a:t>this committee will come up with best practice recommendations to include prevention of delirium, recognition of delirium, evaluation of delirium, and management of delirium. </a:t>
          </a:r>
          <a:endParaRPr lang="en-US"/>
        </a:p>
      </dgm:t>
    </dgm:pt>
    <dgm:pt modelId="{4E407DE0-F187-413F-BD62-9C016FAAEED1}" type="parTrans" cxnId="{6DD1D08A-A728-41E8-A818-C326EE845D04}">
      <dgm:prSet/>
      <dgm:spPr/>
      <dgm:t>
        <a:bodyPr/>
        <a:lstStyle/>
        <a:p>
          <a:endParaRPr lang="en-US"/>
        </a:p>
      </dgm:t>
    </dgm:pt>
    <dgm:pt modelId="{AFABB0C9-0540-4D34-8309-9B25BC754F4F}" type="sibTrans" cxnId="{6DD1D08A-A728-41E8-A818-C326EE845D04}">
      <dgm:prSet/>
      <dgm:spPr/>
      <dgm:t>
        <a:bodyPr/>
        <a:lstStyle/>
        <a:p>
          <a:endParaRPr lang="en-US"/>
        </a:p>
      </dgm:t>
    </dgm:pt>
    <dgm:pt modelId="{6FEDEDB4-FE23-4286-AA96-C9E1452E3443}">
      <dgm:prSet/>
      <dgm:spPr/>
      <dgm:t>
        <a:bodyPr/>
        <a:lstStyle/>
        <a:p>
          <a:r>
            <a:rPr lang="en-US" i="1"/>
            <a:t>We are also looking toward how do we implement the best practice, monitor how well this is being done, and provide guidance to reviewers and leaders as to how to evaluate our performance with respect to evaluating and managing delirium in the hospital.</a:t>
          </a:r>
          <a:endParaRPr lang="en-US"/>
        </a:p>
      </dgm:t>
    </dgm:pt>
    <dgm:pt modelId="{3F56C25D-CF07-4F71-8232-602BDCD51A81}" type="parTrans" cxnId="{42D93C48-72A7-49B3-9DBD-1AE638DA72C4}">
      <dgm:prSet/>
      <dgm:spPr/>
      <dgm:t>
        <a:bodyPr/>
        <a:lstStyle/>
        <a:p>
          <a:endParaRPr lang="en-US"/>
        </a:p>
      </dgm:t>
    </dgm:pt>
    <dgm:pt modelId="{951DD6F4-40A5-4A73-AE75-200F5334F2F9}" type="sibTrans" cxnId="{42D93C48-72A7-49B3-9DBD-1AE638DA72C4}">
      <dgm:prSet/>
      <dgm:spPr/>
      <dgm:t>
        <a:bodyPr/>
        <a:lstStyle/>
        <a:p>
          <a:endParaRPr lang="en-US"/>
        </a:p>
      </dgm:t>
    </dgm:pt>
    <dgm:pt modelId="{7A2AE3CD-D694-4420-8C73-E8A7AD293A6D}" type="pres">
      <dgm:prSet presAssocID="{EBEED118-B7B9-4627-A454-567F4D38373B}" presName="linear" presStyleCnt="0">
        <dgm:presLayoutVars>
          <dgm:animLvl val="lvl"/>
          <dgm:resizeHandles val="exact"/>
        </dgm:presLayoutVars>
      </dgm:prSet>
      <dgm:spPr/>
      <dgm:t>
        <a:bodyPr/>
        <a:lstStyle/>
        <a:p>
          <a:endParaRPr lang="en-US"/>
        </a:p>
      </dgm:t>
    </dgm:pt>
    <dgm:pt modelId="{B33E570D-DC45-48E3-8877-D1EC36241A94}" type="pres">
      <dgm:prSet presAssocID="{F322538A-1419-4790-9395-997724BC600C}" presName="parentText" presStyleLbl="node1" presStyleIdx="0" presStyleCnt="2">
        <dgm:presLayoutVars>
          <dgm:chMax val="0"/>
          <dgm:bulletEnabled val="1"/>
        </dgm:presLayoutVars>
      </dgm:prSet>
      <dgm:spPr/>
      <dgm:t>
        <a:bodyPr/>
        <a:lstStyle/>
        <a:p>
          <a:endParaRPr lang="en-US"/>
        </a:p>
      </dgm:t>
    </dgm:pt>
    <dgm:pt modelId="{D3D3B175-2901-41A3-8FE9-AEF2060810E1}" type="pres">
      <dgm:prSet presAssocID="{AFABB0C9-0540-4D34-8309-9B25BC754F4F}" presName="spacer" presStyleCnt="0"/>
      <dgm:spPr/>
    </dgm:pt>
    <dgm:pt modelId="{84158311-B4F2-4185-AC76-0A3ED3136769}" type="pres">
      <dgm:prSet presAssocID="{6FEDEDB4-FE23-4286-AA96-C9E1452E3443}" presName="parentText" presStyleLbl="node1" presStyleIdx="1" presStyleCnt="2">
        <dgm:presLayoutVars>
          <dgm:chMax val="0"/>
          <dgm:bulletEnabled val="1"/>
        </dgm:presLayoutVars>
      </dgm:prSet>
      <dgm:spPr/>
      <dgm:t>
        <a:bodyPr/>
        <a:lstStyle/>
        <a:p>
          <a:endParaRPr lang="en-US"/>
        </a:p>
      </dgm:t>
    </dgm:pt>
  </dgm:ptLst>
  <dgm:cxnLst>
    <dgm:cxn modelId="{42D93C48-72A7-49B3-9DBD-1AE638DA72C4}" srcId="{EBEED118-B7B9-4627-A454-567F4D38373B}" destId="{6FEDEDB4-FE23-4286-AA96-C9E1452E3443}" srcOrd="1" destOrd="0" parTransId="{3F56C25D-CF07-4F71-8232-602BDCD51A81}" sibTransId="{951DD6F4-40A5-4A73-AE75-200F5334F2F9}"/>
    <dgm:cxn modelId="{AF7EECC6-AE7B-4600-98BA-992F692D238E}" type="presOf" srcId="{6FEDEDB4-FE23-4286-AA96-C9E1452E3443}" destId="{84158311-B4F2-4185-AC76-0A3ED3136769}" srcOrd="0" destOrd="0" presId="urn:microsoft.com/office/officeart/2005/8/layout/vList2"/>
    <dgm:cxn modelId="{A49028E9-4EDE-494E-99D9-7B3C701D21A3}" type="presOf" srcId="{F322538A-1419-4790-9395-997724BC600C}" destId="{B33E570D-DC45-48E3-8877-D1EC36241A94}" srcOrd="0" destOrd="0" presId="urn:microsoft.com/office/officeart/2005/8/layout/vList2"/>
    <dgm:cxn modelId="{6DD1D08A-A728-41E8-A818-C326EE845D04}" srcId="{EBEED118-B7B9-4627-A454-567F4D38373B}" destId="{F322538A-1419-4790-9395-997724BC600C}" srcOrd="0" destOrd="0" parTransId="{4E407DE0-F187-413F-BD62-9C016FAAEED1}" sibTransId="{AFABB0C9-0540-4D34-8309-9B25BC754F4F}"/>
    <dgm:cxn modelId="{AE2673EA-220E-442B-B9A0-DAFC84344287}" type="presOf" srcId="{EBEED118-B7B9-4627-A454-567F4D38373B}" destId="{7A2AE3CD-D694-4420-8C73-E8A7AD293A6D}" srcOrd="0" destOrd="0" presId="urn:microsoft.com/office/officeart/2005/8/layout/vList2"/>
    <dgm:cxn modelId="{39BC7CE5-84BE-4EB9-A286-4A42652F80CC}" type="presParOf" srcId="{7A2AE3CD-D694-4420-8C73-E8A7AD293A6D}" destId="{B33E570D-DC45-48E3-8877-D1EC36241A94}" srcOrd="0" destOrd="0" presId="urn:microsoft.com/office/officeart/2005/8/layout/vList2"/>
    <dgm:cxn modelId="{85285AA3-9219-4D38-8320-C62B3E6CDA12}" type="presParOf" srcId="{7A2AE3CD-D694-4420-8C73-E8A7AD293A6D}" destId="{D3D3B175-2901-41A3-8FE9-AEF2060810E1}" srcOrd="1" destOrd="0" presId="urn:microsoft.com/office/officeart/2005/8/layout/vList2"/>
    <dgm:cxn modelId="{CCAD64C2-8D66-46B6-BF75-2574C4BCCBF9}" type="presParOf" srcId="{7A2AE3CD-D694-4420-8C73-E8A7AD293A6D}" destId="{84158311-B4F2-4185-AC76-0A3ED313676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DB77D370-C3D0-4D5C-8F17-9AF43137D8C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F62FA319-6DE6-4884-8884-201E62D5808C}">
      <dgm:prSet/>
      <dgm:spPr/>
      <dgm:t>
        <a:bodyPr/>
        <a:lstStyle/>
        <a:p>
          <a:r>
            <a:rPr lang="en-US" i="1"/>
            <a:t>Neuroimaging with head CT may be used selectively rather than routinely for most patients with delirium. </a:t>
          </a:r>
          <a:endParaRPr lang="en-US"/>
        </a:p>
      </dgm:t>
    </dgm:pt>
    <dgm:pt modelId="{B58529C4-D925-4941-B7B2-7988FD165B19}" type="parTrans" cxnId="{62044271-DE42-4C44-94AA-70DFD4348AB0}">
      <dgm:prSet/>
      <dgm:spPr/>
      <dgm:t>
        <a:bodyPr/>
        <a:lstStyle/>
        <a:p>
          <a:endParaRPr lang="en-US"/>
        </a:p>
      </dgm:t>
    </dgm:pt>
    <dgm:pt modelId="{30E96038-9DA6-459D-BB67-FA67EFFCE765}" type="sibTrans" cxnId="{62044271-DE42-4C44-94AA-70DFD4348AB0}">
      <dgm:prSet/>
      <dgm:spPr/>
      <dgm:t>
        <a:bodyPr/>
        <a:lstStyle/>
        <a:p>
          <a:endParaRPr lang="en-US"/>
        </a:p>
      </dgm:t>
    </dgm:pt>
    <dgm:pt modelId="{2495A126-EABF-4A2F-A067-419647536DDB}">
      <dgm:prSet/>
      <dgm:spPr/>
      <dgm:t>
        <a:bodyPr/>
        <a:lstStyle/>
        <a:p>
          <a:r>
            <a:rPr lang="en-US" i="1"/>
            <a:t>However, neuroimaging is necessary, if no obvious cause of delirium is apparent on first evaluation. </a:t>
          </a:r>
          <a:endParaRPr lang="en-US"/>
        </a:p>
      </dgm:t>
    </dgm:pt>
    <dgm:pt modelId="{4DB4F8AB-4CC4-42A0-9D82-BAE5D5BDE4D1}" type="parTrans" cxnId="{68E7DB54-E5BF-47A4-97F9-C9A0FE25C786}">
      <dgm:prSet/>
      <dgm:spPr/>
      <dgm:t>
        <a:bodyPr/>
        <a:lstStyle/>
        <a:p>
          <a:endParaRPr lang="en-US"/>
        </a:p>
      </dgm:t>
    </dgm:pt>
    <dgm:pt modelId="{2A3E7627-E232-4154-99A2-8A556239B137}" type="sibTrans" cxnId="{68E7DB54-E5BF-47A4-97F9-C9A0FE25C786}">
      <dgm:prSet/>
      <dgm:spPr/>
      <dgm:t>
        <a:bodyPr/>
        <a:lstStyle/>
        <a:p>
          <a:endParaRPr lang="en-US"/>
        </a:p>
      </dgm:t>
    </dgm:pt>
    <dgm:pt modelId="{3EAAD8D1-79DA-4AEA-9708-266B81532FF6}" type="pres">
      <dgm:prSet presAssocID="{DB77D370-C3D0-4D5C-8F17-9AF43137D8C4}" presName="linear" presStyleCnt="0">
        <dgm:presLayoutVars>
          <dgm:animLvl val="lvl"/>
          <dgm:resizeHandles val="exact"/>
        </dgm:presLayoutVars>
      </dgm:prSet>
      <dgm:spPr/>
      <dgm:t>
        <a:bodyPr/>
        <a:lstStyle/>
        <a:p>
          <a:endParaRPr lang="en-US"/>
        </a:p>
      </dgm:t>
    </dgm:pt>
    <dgm:pt modelId="{4F684184-E10A-4EF7-9C74-EE3BB3654E50}" type="pres">
      <dgm:prSet presAssocID="{F62FA319-6DE6-4884-8884-201E62D5808C}" presName="parentText" presStyleLbl="node1" presStyleIdx="0" presStyleCnt="2">
        <dgm:presLayoutVars>
          <dgm:chMax val="0"/>
          <dgm:bulletEnabled val="1"/>
        </dgm:presLayoutVars>
      </dgm:prSet>
      <dgm:spPr/>
      <dgm:t>
        <a:bodyPr/>
        <a:lstStyle/>
        <a:p>
          <a:endParaRPr lang="en-US"/>
        </a:p>
      </dgm:t>
    </dgm:pt>
    <dgm:pt modelId="{44CDD234-5A39-425D-9455-A8862F03305E}" type="pres">
      <dgm:prSet presAssocID="{30E96038-9DA6-459D-BB67-FA67EFFCE765}" presName="spacer" presStyleCnt="0"/>
      <dgm:spPr/>
    </dgm:pt>
    <dgm:pt modelId="{E31BCD55-DCD5-41EA-9BBB-48893DD63E1C}" type="pres">
      <dgm:prSet presAssocID="{2495A126-EABF-4A2F-A067-419647536DDB}" presName="parentText" presStyleLbl="node1" presStyleIdx="1" presStyleCnt="2">
        <dgm:presLayoutVars>
          <dgm:chMax val="0"/>
          <dgm:bulletEnabled val="1"/>
        </dgm:presLayoutVars>
      </dgm:prSet>
      <dgm:spPr/>
      <dgm:t>
        <a:bodyPr/>
        <a:lstStyle/>
        <a:p>
          <a:endParaRPr lang="en-US"/>
        </a:p>
      </dgm:t>
    </dgm:pt>
  </dgm:ptLst>
  <dgm:cxnLst>
    <dgm:cxn modelId="{68E7DB54-E5BF-47A4-97F9-C9A0FE25C786}" srcId="{DB77D370-C3D0-4D5C-8F17-9AF43137D8C4}" destId="{2495A126-EABF-4A2F-A067-419647536DDB}" srcOrd="1" destOrd="0" parTransId="{4DB4F8AB-4CC4-42A0-9D82-BAE5D5BDE4D1}" sibTransId="{2A3E7627-E232-4154-99A2-8A556239B137}"/>
    <dgm:cxn modelId="{62044271-DE42-4C44-94AA-70DFD4348AB0}" srcId="{DB77D370-C3D0-4D5C-8F17-9AF43137D8C4}" destId="{F62FA319-6DE6-4884-8884-201E62D5808C}" srcOrd="0" destOrd="0" parTransId="{B58529C4-D925-4941-B7B2-7988FD165B19}" sibTransId="{30E96038-9DA6-459D-BB67-FA67EFFCE765}"/>
    <dgm:cxn modelId="{48F73FC1-38D4-40F5-BCE0-8EAAA087291C}" type="presOf" srcId="{F62FA319-6DE6-4884-8884-201E62D5808C}" destId="{4F684184-E10A-4EF7-9C74-EE3BB3654E50}" srcOrd="0" destOrd="0" presId="urn:microsoft.com/office/officeart/2005/8/layout/vList2"/>
    <dgm:cxn modelId="{AE8CC708-79B3-4BFF-85B5-AE94F2AFDDD1}" type="presOf" srcId="{DB77D370-C3D0-4D5C-8F17-9AF43137D8C4}" destId="{3EAAD8D1-79DA-4AEA-9708-266B81532FF6}" srcOrd="0" destOrd="0" presId="urn:microsoft.com/office/officeart/2005/8/layout/vList2"/>
    <dgm:cxn modelId="{FD2322A9-6854-4832-8130-DBD2065A1277}" type="presOf" srcId="{2495A126-EABF-4A2F-A067-419647536DDB}" destId="{E31BCD55-DCD5-41EA-9BBB-48893DD63E1C}" srcOrd="0" destOrd="0" presId="urn:microsoft.com/office/officeart/2005/8/layout/vList2"/>
    <dgm:cxn modelId="{C071B0A8-69DD-4EF3-A7FE-A223614F9F62}" type="presParOf" srcId="{3EAAD8D1-79DA-4AEA-9708-266B81532FF6}" destId="{4F684184-E10A-4EF7-9C74-EE3BB3654E50}" srcOrd="0" destOrd="0" presId="urn:microsoft.com/office/officeart/2005/8/layout/vList2"/>
    <dgm:cxn modelId="{32314B12-958C-48C6-8D9C-A377FF1AE914}" type="presParOf" srcId="{3EAAD8D1-79DA-4AEA-9708-266B81532FF6}" destId="{44CDD234-5A39-425D-9455-A8862F03305E}" srcOrd="1" destOrd="0" presId="urn:microsoft.com/office/officeart/2005/8/layout/vList2"/>
    <dgm:cxn modelId="{6037FB05-294E-426B-BED9-1FC9ED932F51}" type="presParOf" srcId="{3EAAD8D1-79DA-4AEA-9708-266B81532FF6}" destId="{E31BCD55-DCD5-41EA-9BBB-48893DD63E1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63D46F22-2E40-406E-A4CC-FD3862B4E690}"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D25787D6-DBD9-4CBD-A810-8F1E24E289F6}">
      <dgm:prSet/>
      <dgm:spPr/>
      <dgm:t>
        <a:bodyPr/>
        <a:lstStyle/>
        <a:p>
          <a:r>
            <a:rPr lang="en-US" i="1"/>
            <a:t>Abnormal brain electrical activity is associated with delirium in four conditions: </a:t>
          </a:r>
          <a:endParaRPr lang="en-US"/>
        </a:p>
      </dgm:t>
    </dgm:pt>
    <dgm:pt modelId="{B352A1D5-E6C1-4B81-B270-75E28A3254EE}" type="parTrans" cxnId="{DA64BA1A-3582-4E0D-8803-7AA6BFD4A0DB}">
      <dgm:prSet/>
      <dgm:spPr/>
      <dgm:t>
        <a:bodyPr/>
        <a:lstStyle/>
        <a:p>
          <a:endParaRPr lang="en-US"/>
        </a:p>
      </dgm:t>
    </dgm:pt>
    <dgm:pt modelId="{E3D07E5A-9E62-46FE-9CD8-13A362396918}" type="sibTrans" cxnId="{DA64BA1A-3582-4E0D-8803-7AA6BFD4A0DB}">
      <dgm:prSet/>
      <dgm:spPr/>
      <dgm:t>
        <a:bodyPr/>
        <a:lstStyle/>
        <a:p>
          <a:endParaRPr lang="en-US"/>
        </a:p>
      </dgm:t>
    </dgm:pt>
    <dgm:pt modelId="{D52BDD9D-6D57-4EFC-A27B-8D3DABB0BFDB}">
      <dgm:prSet/>
      <dgm:spPr/>
      <dgm:t>
        <a:bodyPr/>
        <a:lstStyle/>
        <a:p>
          <a:r>
            <a:rPr lang="en-US" i="1"/>
            <a:t>(1) ictally, with absence status, complex partial status, tonic status without convulsions, or periodic lateralizing epileptiform discharges; </a:t>
          </a:r>
          <a:endParaRPr lang="en-US"/>
        </a:p>
      </dgm:t>
    </dgm:pt>
    <dgm:pt modelId="{3B6A9983-3602-4FBC-A9C5-6AFAF9EE4017}" type="parTrans" cxnId="{F337D107-10BF-4138-9C80-652121D6B1C6}">
      <dgm:prSet/>
      <dgm:spPr/>
      <dgm:t>
        <a:bodyPr/>
        <a:lstStyle/>
        <a:p>
          <a:endParaRPr lang="en-US"/>
        </a:p>
      </dgm:t>
    </dgm:pt>
    <dgm:pt modelId="{296AB5E8-E1B8-44F2-BB10-C8EE53AAF5F1}" type="sibTrans" cxnId="{F337D107-10BF-4138-9C80-652121D6B1C6}">
      <dgm:prSet/>
      <dgm:spPr/>
      <dgm:t>
        <a:bodyPr/>
        <a:lstStyle/>
        <a:p>
          <a:endParaRPr lang="en-US"/>
        </a:p>
      </dgm:t>
    </dgm:pt>
    <dgm:pt modelId="{650E9B35-6490-4005-83B9-415FECF73131}">
      <dgm:prSet/>
      <dgm:spPr/>
      <dgm:t>
        <a:bodyPr/>
        <a:lstStyle/>
        <a:p>
          <a:r>
            <a:rPr lang="en-US" i="1"/>
            <a:t>(2) postictally, after complex partial or generalized tonic-clonic seizures; </a:t>
          </a:r>
          <a:endParaRPr lang="en-US"/>
        </a:p>
      </dgm:t>
    </dgm:pt>
    <dgm:pt modelId="{76473330-B840-4070-894E-CFDA9FBBC73C}" type="parTrans" cxnId="{3E7CC0FA-F549-453A-B26D-ECADF4EE81D4}">
      <dgm:prSet/>
      <dgm:spPr/>
      <dgm:t>
        <a:bodyPr/>
        <a:lstStyle/>
        <a:p>
          <a:endParaRPr lang="en-US"/>
        </a:p>
      </dgm:t>
    </dgm:pt>
    <dgm:pt modelId="{9A22CA52-DB2F-492D-AF50-7966A063B08E}" type="sibTrans" cxnId="{3E7CC0FA-F549-453A-B26D-ECADF4EE81D4}">
      <dgm:prSet/>
      <dgm:spPr/>
      <dgm:t>
        <a:bodyPr/>
        <a:lstStyle/>
        <a:p>
          <a:endParaRPr lang="en-US"/>
        </a:p>
      </dgm:t>
    </dgm:pt>
    <dgm:pt modelId="{921ED372-5EDB-4D0E-B8C4-1943BA327B9F}">
      <dgm:prSet/>
      <dgm:spPr/>
      <dgm:t>
        <a:bodyPr/>
        <a:lstStyle/>
        <a:p>
          <a:r>
            <a:rPr lang="en-US" i="1"/>
            <a:t>(3) interictally manifested as increasing irritability, agitation, and affective symptoms associated with the prodrome of impending seizures; and </a:t>
          </a:r>
          <a:endParaRPr lang="en-US"/>
        </a:p>
      </dgm:t>
    </dgm:pt>
    <dgm:pt modelId="{A9CBF500-87D1-4D1A-97AE-193021631F63}" type="parTrans" cxnId="{C34713D3-EF24-4D45-BC7B-D9FBD284F769}">
      <dgm:prSet/>
      <dgm:spPr/>
      <dgm:t>
        <a:bodyPr/>
        <a:lstStyle/>
        <a:p>
          <a:endParaRPr lang="en-US"/>
        </a:p>
      </dgm:t>
    </dgm:pt>
    <dgm:pt modelId="{63BE89C2-6A14-4D58-BF37-6A4B48AD7D13}" type="sibTrans" cxnId="{C34713D3-EF24-4D45-BC7B-D9FBD284F769}">
      <dgm:prSet/>
      <dgm:spPr/>
      <dgm:t>
        <a:bodyPr/>
        <a:lstStyle/>
        <a:p>
          <a:endParaRPr lang="en-US"/>
        </a:p>
      </dgm:t>
    </dgm:pt>
    <dgm:pt modelId="{DDE5D6B1-FAA0-4282-9AD1-26350D451FB9}">
      <dgm:prSet/>
      <dgm:spPr/>
      <dgm:t>
        <a:bodyPr/>
        <a:lstStyle/>
        <a:p>
          <a:r>
            <a:rPr lang="en-US" i="1"/>
            <a:t>(4) from the cognitive effects of anticonvulsant medications</a:t>
          </a:r>
          <a:br>
            <a:rPr lang="en-US" i="1"/>
          </a:br>
          <a:endParaRPr lang="en-US"/>
        </a:p>
      </dgm:t>
    </dgm:pt>
    <dgm:pt modelId="{B8FB6AEA-CB0E-40E5-B36D-DE6DD6B69F9E}" type="parTrans" cxnId="{B1912743-8A47-4776-B7E3-D96020F08050}">
      <dgm:prSet/>
      <dgm:spPr/>
      <dgm:t>
        <a:bodyPr/>
        <a:lstStyle/>
        <a:p>
          <a:endParaRPr lang="en-US"/>
        </a:p>
      </dgm:t>
    </dgm:pt>
    <dgm:pt modelId="{9FCD26FA-D59C-43E1-B5D1-D5212D4B7207}" type="sibTrans" cxnId="{B1912743-8A47-4776-B7E3-D96020F08050}">
      <dgm:prSet/>
      <dgm:spPr/>
      <dgm:t>
        <a:bodyPr/>
        <a:lstStyle/>
        <a:p>
          <a:endParaRPr lang="en-US"/>
        </a:p>
      </dgm:t>
    </dgm:pt>
    <dgm:pt modelId="{498F0D36-C444-4AE8-B76F-0312C8EA6610}" type="pres">
      <dgm:prSet presAssocID="{63D46F22-2E40-406E-A4CC-FD3862B4E690}" presName="vert0" presStyleCnt="0">
        <dgm:presLayoutVars>
          <dgm:dir/>
          <dgm:animOne val="branch"/>
          <dgm:animLvl val="lvl"/>
        </dgm:presLayoutVars>
      </dgm:prSet>
      <dgm:spPr/>
      <dgm:t>
        <a:bodyPr/>
        <a:lstStyle/>
        <a:p>
          <a:endParaRPr lang="en-US"/>
        </a:p>
      </dgm:t>
    </dgm:pt>
    <dgm:pt modelId="{C1C71617-E4D7-4E83-867D-F97A0C1C6839}" type="pres">
      <dgm:prSet presAssocID="{D25787D6-DBD9-4CBD-A810-8F1E24E289F6}" presName="thickLine" presStyleLbl="alignNode1" presStyleIdx="0" presStyleCnt="5"/>
      <dgm:spPr/>
    </dgm:pt>
    <dgm:pt modelId="{9D48E851-037A-4246-964B-C315F9A7C02D}" type="pres">
      <dgm:prSet presAssocID="{D25787D6-DBD9-4CBD-A810-8F1E24E289F6}" presName="horz1" presStyleCnt="0"/>
      <dgm:spPr/>
    </dgm:pt>
    <dgm:pt modelId="{CAF9D055-A0AE-4460-92DB-6207DA58BF5A}" type="pres">
      <dgm:prSet presAssocID="{D25787D6-DBD9-4CBD-A810-8F1E24E289F6}" presName="tx1" presStyleLbl="revTx" presStyleIdx="0" presStyleCnt="5"/>
      <dgm:spPr/>
      <dgm:t>
        <a:bodyPr/>
        <a:lstStyle/>
        <a:p>
          <a:endParaRPr lang="en-US"/>
        </a:p>
      </dgm:t>
    </dgm:pt>
    <dgm:pt modelId="{CDB74AFA-8FE9-49C0-A298-7D1E728B97ED}" type="pres">
      <dgm:prSet presAssocID="{D25787D6-DBD9-4CBD-A810-8F1E24E289F6}" presName="vert1" presStyleCnt="0"/>
      <dgm:spPr/>
    </dgm:pt>
    <dgm:pt modelId="{5F24CB2C-094B-4D55-902C-8B715849290A}" type="pres">
      <dgm:prSet presAssocID="{D52BDD9D-6D57-4EFC-A27B-8D3DABB0BFDB}" presName="thickLine" presStyleLbl="alignNode1" presStyleIdx="1" presStyleCnt="5"/>
      <dgm:spPr/>
    </dgm:pt>
    <dgm:pt modelId="{47E277E1-E645-4255-A378-34E5D866C741}" type="pres">
      <dgm:prSet presAssocID="{D52BDD9D-6D57-4EFC-A27B-8D3DABB0BFDB}" presName="horz1" presStyleCnt="0"/>
      <dgm:spPr/>
    </dgm:pt>
    <dgm:pt modelId="{E0EB963D-5AA3-4F0C-B5F8-0E8136920511}" type="pres">
      <dgm:prSet presAssocID="{D52BDD9D-6D57-4EFC-A27B-8D3DABB0BFDB}" presName="tx1" presStyleLbl="revTx" presStyleIdx="1" presStyleCnt="5"/>
      <dgm:spPr/>
      <dgm:t>
        <a:bodyPr/>
        <a:lstStyle/>
        <a:p>
          <a:endParaRPr lang="en-US"/>
        </a:p>
      </dgm:t>
    </dgm:pt>
    <dgm:pt modelId="{1B89ADEE-C2AA-47A6-A4E7-FDCEE233AB75}" type="pres">
      <dgm:prSet presAssocID="{D52BDD9D-6D57-4EFC-A27B-8D3DABB0BFDB}" presName="vert1" presStyleCnt="0"/>
      <dgm:spPr/>
    </dgm:pt>
    <dgm:pt modelId="{61E399B3-AE2F-4083-BB6A-0084BA2F5A77}" type="pres">
      <dgm:prSet presAssocID="{650E9B35-6490-4005-83B9-415FECF73131}" presName="thickLine" presStyleLbl="alignNode1" presStyleIdx="2" presStyleCnt="5"/>
      <dgm:spPr/>
    </dgm:pt>
    <dgm:pt modelId="{E61D17A8-6B17-45D2-802D-04A68A18F36E}" type="pres">
      <dgm:prSet presAssocID="{650E9B35-6490-4005-83B9-415FECF73131}" presName="horz1" presStyleCnt="0"/>
      <dgm:spPr/>
    </dgm:pt>
    <dgm:pt modelId="{E773AA29-1D00-4D83-B5DF-AF3C878A0092}" type="pres">
      <dgm:prSet presAssocID="{650E9B35-6490-4005-83B9-415FECF73131}" presName="tx1" presStyleLbl="revTx" presStyleIdx="2" presStyleCnt="5"/>
      <dgm:spPr/>
      <dgm:t>
        <a:bodyPr/>
        <a:lstStyle/>
        <a:p>
          <a:endParaRPr lang="en-US"/>
        </a:p>
      </dgm:t>
    </dgm:pt>
    <dgm:pt modelId="{82E4EE21-F988-4071-968B-9CCF083889B0}" type="pres">
      <dgm:prSet presAssocID="{650E9B35-6490-4005-83B9-415FECF73131}" presName="vert1" presStyleCnt="0"/>
      <dgm:spPr/>
    </dgm:pt>
    <dgm:pt modelId="{B045DBB8-BD74-45FF-9286-CF184F625115}" type="pres">
      <dgm:prSet presAssocID="{921ED372-5EDB-4D0E-B8C4-1943BA327B9F}" presName="thickLine" presStyleLbl="alignNode1" presStyleIdx="3" presStyleCnt="5"/>
      <dgm:spPr/>
    </dgm:pt>
    <dgm:pt modelId="{CC0B53DC-EB42-4DDA-8F87-D45692778A00}" type="pres">
      <dgm:prSet presAssocID="{921ED372-5EDB-4D0E-B8C4-1943BA327B9F}" presName="horz1" presStyleCnt="0"/>
      <dgm:spPr/>
    </dgm:pt>
    <dgm:pt modelId="{934921E1-B209-4F72-8755-53D5011DEB4A}" type="pres">
      <dgm:prSet presAssocID="{921ED372-5EDB-4D0E-B8C4-1943BA327B9F}" presName="tx1" presStyleLbl="revTx" presStyleIdx="3" presStyleCnt="5"/>
      <dgm:spPr/>
      <dgm:t>
        <a:bodyPr/>
        <a:lstStyle/>
        <a:p>
          <a:endParaRPr lang="en-US"/>
        </a:p>
      </dgm:t>
    </dgm:pt>
    <dgm:pt modelId="{0AFBEB09-FDF4-47FD-9096-C4F75A6BD5FE}" type="pres">
      <dgm:prSet presAssocID="{921ED372-5EDB-4D0E-B8C4-1943BA327B9F}" presName="vert1" presStyleCnt="0"/>
      <dgm:spPr/>
    </dgm:pt>
    <dgm:pt modelId="{E481E9CF-DC5D-4E28-B37F-FDDF089BC7B1}" type="pres">
      <dgm:prSet presAssocID="{DDE5D6B1-FAA0-4282-9AD1-26350D451FB9}" presName="thickLine" presStyleLbl="alignNode1" presStyleIdx="4" presStyleCnt="5"/>
      <dgm:spPr/>
    </dgm:pt>
    <dgm:pt modelId="{6DC2AA90-662C-4371-BB50-28466F885C7D}" type="pres">
      <dgm:prSet presAssocID="{DDE5D6B1-FAA0-4282-9AD1-26350D451FB9}" presName="horz1" presStyleCnt="0"/>
      <dgm:spPr/>
    </dgm:pt>
    <dgm:pt modelId="{5FFDBECF-A33D-4107-941E-B0FB21ECB9EE}" type="pres">
      <dgm:prSet presAssocID="{DDE5D6B1-FAA0-4282-9AD1-26350D451FB9}" presName="tx1" presStyleLbl="revTx" presStyleIdx="4" presStyleCnt="5"/>
      <dgm:spPr/>
      <dgm:t>
        <a:bodyPr/>
        <a:lstStyle/>
        <a:p>
          <a:endParaRPr lang="en-US"/>
        </a:p>
      </dgm:t>
    </dgm:pt>
    <dgm:pt modelId="{53404D47-3138-4872-A1A4-C57CEC8A50AD}" type="pres">
      <dgm:prSet presAssocID="{DDE5D6B1-FAA0-4282-9AD1-26350D451FB9}" presName="vert1" presStyleCnt="0"/>
      <dgm:spPr/>
    </dgm:pt>
  </dgm:ptLst>
  <dgm:cxnLst>
    <dgm:cxn modelId="{B1912743-8A47-4776-B7E3-D96020F08050}" srcId="{63D46F22-2E40-406E-A4CC-FD3862B4E690}" destId="{DDE5D6B1-FAA0-4282-9AD1-26350D451FB9}" srcOrd="4" destOrd="0" parTransId="{B8FB6AEA-CB0E-40E5-B36D-DE6DD6B69F9E}" sibTransId="{9FCD26FA-D59C-43E1-B5D1-D5212D4B7207}"/>
    <dgm:cxn modelId="{81B8E34D-1636-4AA6-ADE3-809AD2B074A7}" type="presOf" srcId="{650E9B35-6490-4005-83B9-415FECF73131}" destId="{E773AA29-1D00-4D83-B5DF-AF3C878A0092}" srcOrd="0" destOrd="0" presId="urn:microsoft.com/office/officeart/2008/layout/LinedList"/>
    <dgm:cxn modelId="{C34713D3-EF24-4D45-BC7B-D9FBD284F769}" srcId="{63D46F22-2E40-406E-A4CC-FD3862B4E690}" destId="{921ED372-5EDB-4D0E-B8C4-1943BA327B9F}" srcOrd="3" destOrd="0" parTransId="{A9CBF500-87D1-4D1A-97AE-193021631F63}" sibTransId="{63BE89C2-6A14-4D58-BF37-6A4B48AD7D13}"/>
    <dgm:cxn modelId="{F337D107-10BF-4138-9C80-652121D6B1C6}" srcId="{63D46F22-2E40-406E-A4CC-FD3862B4E690}" destId="{D52BDD9D-6D57-4EFC-A27B-8D3DABB0BFDB}" srcOrd="1" destOrd="0" parTransId="{3B6A9983-3602-4FBC-A9C5-6AFAF9EE4017}" sibTransId="{296AB5E8-E1B8-44F2-BB10-C8EE53AAF5F1}"/>
    <dgm:cxn modelId="{86833546-B9E4-4121-A408-480D804212B9}" type="presOf" srcId="{D52BDD9D-6D57-4EFC-A27B-8D3DABB0BFDB}" destId="{E0EB963D-5AA3-4F0C-B5F8-0E8136920511}" srcOrd="0" destOrd="0" presId="urn:microsoft.com/office/officeart/2008/layout/LinedList"/>
    <dgm:cxn modelId="{60207FE1-66A6-4B4B-B510-B36183AA2E61}" type="presOf" srcId="{D25787D6-DBD9-4CBD-A810-8F1E24E289F6}" destId="{CAF9D055-A0AE-4460-92DB-6207DA58BF5A}" srcOrd="0" destOrd="0" presId="urn:microsoft.com/office/officeart/2008/layout/LinedList"/>
    <dgm:cxn modelId="{C3654C7B-DE7A-4529-B68A-BC2B07EEC4E2}" type="presOf" srcId="{63D46F22-2E40-406E-A4CC-FD3862B4E690}" destId="{498F0D36-C444-4AE8-B76F-0312C8EA6610}" srcOrd="0" destOrd="0" presId="urn:microsoft.com/office/officeart/2008/layout/LinedList"/>
    <dgm:cxn modelId="{AF83D931-F983-4CB7-A697-8EF2C24922BF}" type="presOf" srcId="{DDE5D6B1-FAA0-4282-9AD1-26350D451FB9}" destId="{5FFDBECF-A33D-4107-941E-B0FB21ECB9EE}" srcOrd="0" destOrd="0" presId="urn:microsoft.com/office/officeart/2008/layout/LinedList"/>
    <dgm:cxn modelId="{D4AE1D62-1CBC-4E27-A98F-436EBC8C3C66}" type="presOf" srcId="{921ED372-5EDB-4D0E-B8C4-1943BA327B9F}" destId="{934921E1-B209-4F72-8755-53D5011DEB4A}" srcOrd="0" destOrd="0" presId="urn:microsoft.com/office/officeart/2008/layout/LinedList"/>
    <dgm:cxn modelId="{DA64BA1A-3582-4E0D-8803-7AA6BFD4A0DB}" srcId="{63D46F22-2E40-406E-A4CC-FD3862B4E690}" destId="{D25787D6-DBD9-4CBD-A810-8F1E24E289F6}" srcOrd="0" destOrd="0" parTransId="{B352A1D5-E6C1-4B81-B270-75E28A3254EE}" sibTransId="{E3D07E5A-9E62-46FE-9CD8-13A362396918}"/>
    <dgm:cxn modelId="{3E7CC0FA-F549-453A-B26D-ECADF4EE81D4}" srcId="{63D46F22-2E40-406E-A4CC-FD3862B4E690}" destId="{650E9B35-6490-4005-83B9-415FECF73131}" srcOrd="2" destOrd="0" parTransId="{76473330-B840-4070-894E-CFDA9FBBC73C}" sibTransId="{9A22CA52-DB2F-492D-AF50-7966A063B08E}"/>
    <dgm:cxn modelId="{DA69DEA3-7285-41C3-AA1F-49B52A292A1F}" type="presParOf" srcId="{498F0D36-C444-4AE8-B76F-0312C8EA6610}" destId="{C1C71617-E4D7-4E83-867D-F97A0C1C6839}" srcOrd="0" destOrd="0" presId="urn:microsoft.com/office/officeart/2008/layout/LinedList"/>
    <dgm:cxn modelId="{AC859BFB-4562-4C60-8994-B62D451BEB1E}" type="presParOf" srcId="{498F0D36-C444-4AE8-B76F-0312C8EA6610}" destId="{9D48E851-037A-4246-964B-C315F9A7C02D}" srcOrd="1" destOrd="0" presId="urn:microsoft.com/office/officeart/2008/layout/LinedList"/>
    <dgm:cxn modelId="{A979181E-9162-4B49-A809-2F67D1AA76C4}" type="presParOf" srcId="{9D48E851-037A-4246-964B-C315F9A7C02D}" destId="{CAF9D055-A0AE-4460-92DB-6207DA58BF5A}" srcOrd="0" destOrd="0" presId="urn:microsoft.com/office/officeart/2008/layout/LinedList"/>
    <dgm:cxn modelId="{A20DC107-EB49-4A2E-B625-5E73B3611E08}" type="presParOf" srcId="{9D48E851-037A-4246-964B-C315F9A7C02D}" destId="{CDB74AFA-8FE9-49C0-A298-7D1E728B97ED}" srcOrd="1" destOrd="0" presId="urn:microsoft.com/office/officeart/2008/layout/LinedList"/>
    <dgm:cxn modelId="{1DF0DED1-9165-466A-ABE2-1E77AF172663}" type="presParOf" srcId="{498F0D36-C444-4AE8-B76F-0312C8EA6610}" destId="{5F24CB2C-094B-4D55-902C-8B715849290A}" srcOrd="2" destOrd="0" presId="urn:microsoft.com/office/officeart/2008/layout/LinedList"/>
    <dgm:cxn modelId="{FE5C8956-7A3D-45D6-BC17-E74FF0D15A68}" type="presParOf" srcId="{498F0D36-C444-4AE8-B76F-0312C8EA6610}" destId="{47E277E1-E645-4255-A378-34E5D866C741}" srcOrd="3" destOrd="0" presId="urn:microsoft.com/office/officeart/2008/layout/LinedList"/>
    <dgm:cxn modelId="{ADF02D86-5A39-4CCE-857E-794237633EF7}" type="presParOf" srcId="{47E277E1-E645-4255-A378-34E5D866C741}" destId="{E0EB963D-5AA3-4F0C-B5F8-0E8136920511}" srcOrd="0" destOrd="0" presId="urn:microsoft.com/office/officeart/2008/layout/LinedList"/>
    <dgm:cxn modelId="{FF0209B0-D121-477A-A002-52A4C59079EB}" type="presParOf" srcId="{47E277E1-E645-4255-A378-34E5D866C741}" destId="{1B89ADEE-C2AA-47A6-A4E7-FDCEE233AB75}" srcOrd="1" destOrd="0" presId="urn:microsoft.com/office/officeart/2008/layout/LinedList"/>
    <dgm:cxn modelId="{B2E48547-8271-4EFA-BC90-906AD4134FAD}" type="presParOf" srcId="{498F0D36-C444-4AE8-B76F-0312C8EA6610}" destId="{61E399B3-AE2F-4083-BB6A-0084BA2F5A77}" srcOrd="4" destOrd="0" presId="urn:microsoft.com/office/officeart/2008/layout/LinedList"/>
    <dgm:cxn modelId="{4773AB36-4E97-4AF2-82CF-A44B9F18EC5F}" type="presParOf" srcId="{498F0D36-C444-4AE8-B76F-0312C8EA6610}" destId="{E61D17A8-6B17-45D2-802D-04A68A18F36E}" srcOrd="5" destOrd="0" presId="urn:microsoft.com/office/officeart/2008/layout/LinedList"/>
    <dgm:cxn modelId="{BA29EAFF-DC19-4FDC-A53B-3EE4312AEC25}" type="presParOf" srcId="{E61D17A8-6B17-45D2-802D-04A68A18F36E}" destId="{E773AA29-1D00-4D83-B5DF-AF3C878A0092}" srcOrd="0" destOrd="0" presId="urn:microsoft.com/office/officeart/2008/layout/LinedList"/>
    <dgm:cxn modelId="{4D092B8B-55A4-4906-87F8-6A467ECA5F5F}" type="presParOf" srcId="{E61D17A8-6B17-45D2-802D-04A68A18F36E}" destId="{82E4EE21-F988-4071-968B-9CCF083889B0}" srcOrd="1" destOrd="0" presId="urn:microsoft.com/office/officeart/2008/layout/LinedList"/>
    <dgm:cxn modelId="{F068D448-091C-4127-971A-4CDEDE7FCD06}" type="presParOf" srcId="{498F0D36-C444-4AE8-B76F-0312C8EA6610}" destId="{B045DBB8-BD74-45FF-9286-CF184F625115}" srcOrd="6" destOrd="0" presId="urn:microsoft.com/office/officeart/2008/layout/LinedList"/>
    <dgm:cxn modelId="{B33AE40A-61E0-41E4-A6EE-F9E5F7D66E38}" type="presParOf" srcId="{498F0D36-C444-4AE8-B76F-0312C8EA6610}" destId="{CC0B53DC-EB42-4DDA-8F87-D45692778A00}" srcOrd="7" destOrd="0" presId="urn:microsoft.com/office/officeart/2008/layout/LinedList"/>
    <dgm:cxn modelId="{CAC2F8D7-13DF-46A6-9D7C-971B5DC4C45A}" type="presParOf" srcId="{CC0B53DC-EB42-4DDA-8F87-D45692778A00}" destId="{934921E1-B209-4F72-8755-53D5011DEB4A}" srcOrd="0" destOrd="0" presId="urn:microsoft.com/office/officeart/2008/layout/LinedList"/>
    <dgm:cxn modelId="{24466529-2FFC-40AA-8CAE-B39F006F87CF}" type="presParOf" srcId="{CC0B53DC-EB42-4DDA-8F87-D45692778A00}" destId="{0AFBEB09-FDF4-47FD-9096-C4F75A6BD5FE}" srcOrd="1" destOrd="0" presId="urn:microsoft.com/office/officeart/2008/layout/LinedList"/>
    <dgm:cxn modelId="{00373590-77E3-4901-9FD0-E0074C2DF2D9}" type="presParOf" srcId="{498F0D36-C444-4AE8-B76F-0312C8EA6610}" destId="{E481E9CF-DC5D-4E28-B37F-FDDF089BC7B1}" srcOrd="8" destOrd="0" presId="urn:microsoft.com/office/officeart/2008/layout/LinedList"/>
    <dgm:cxn modelId="{222D9715-E12C-4EBE-B73A-DAED15902323}" type="presParOf" srcId="{498F0D36-C444-4AE8-B76F-0312C8EA6610}" destId="{6DC2AA90-662C-4371-BB50-28466F885C7D}" srcOrd="9" destOrd="0" presId="urn:microsoft.com/office/officeart/2008/layout/LinedList"/>
    <dgm:cxn modelId="{618E0AF7-CD54-4122-8356-A68C907C7D48}" type="presParOf" srcId="{6DC2AA90-662C-4371-BB50-28466F885C7D}" destId="{5FFDBECF-A33D-4107-941E-B0FB21ECB9EE}" srcOrd="0" destOrd="0" presId="urn:microsoft.com/office/officeart/2008/layout/LinedList"/>
    <dgm:cxn modelId="{D128B75B-3DBE-4FB3-A0BC-6BA33A805AC7}" type="presParOf" srcId="{6DC2AA90-662C-4371-BB50-28466F885C7D}" destId="{53404D47-3138-4872-A1A4-C57CEC8A50A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D3B0D9B4-19D1-4158-8B08-ED5F29A6389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65CDBD7-AD76-443C-B0A9-4323DD46A872}">
      <dgm:prSet custT="1"/>
      <dgm:spPr/>
      <dgm:t>
        <a:bodyPr/>
        <a:lstStyle/>
        <a:p>
          <a:r>
            <a:rPr lang="en-US" sz="4700" i="1" dirty="0"/>
            <a:t>Should be performed as part of the workup when the cause is uncertain</a:t>
          </a:r>
          <a:endParaRPr lang="en-US" sz="4700" dirty="0"/>
        </a:p>
      </dgm:t>
    </dgm:pt>
    <dgm:pt modelId="{16037BB9-C7B2-4B42-BC50-436D9FC2C17F}" type="parTrans" cxnId="{ED1B1A2B-A260-4FED-AF4E-A27BD2FF1271}">
      <dgm:prSet/>
      <dgm:spPr/>
      <dgm:t>
        <a:bodyPr/>
        <a:lstStyle/>
        <a:p>
          <a:endParaRPr lang="en-US"/>
        </a:p>
      </dgm:t>
    </dgm:pt>
    <dgm:pt modelId="{F312EEA1-42DB-4FE3-8BA8-68C22B574969}" type="sibTrans" cxnId="{ED1B1A2B-A260-4FED-AF4E-A27BD2FF1271}">
      <dgm:prSet/>
      <dgm:spPr/>
      <dgm:t>
        <a:bodyPr/>
        <a:lstStyle/>
        <a:p>
          <a:endParaRPr lang="en-US"/>
        </a:p>
      </dgm:t>
    </dgm:pt>
    <dgm:pt modelId="{2A494057-995E-469E-929F-91B91D4394D5}">
      <dgm:prSet/>
      <dgm:spPr/>
      <dgm:t>
        <a:bodyPr/>
        <a:lstStyle/>
        <a:p>
          <a:r>
            <a:rPr lang="en-US" i="1">
              <a:effectLst/>
              <a:latin typeface="Times New Roman" panose="02020603050405020304" pitchFamily="18" charset="0"/>
              <a:ea typeface="Times New Roman" panose="02020603050405020304" pitchFamily="18" charset="0"/>
              <a:cs typeface="Times New Roman" panose="02020603050405020304" pitchFamily="18" charset="0"/>
            </a:rPr>
            <a:t>Because most cases of delirium are due to medical conditions, lumbar puncture and neuroimaging are needed in only a minority of delirious patients .</a:t>
          </a:r>
          <a:endParaRPr lang="en-US"/>
        </a:p>
      </dgm:t>
    </dgm:pt>
    <dgm:pt modelId="{B1105577-8397-4830-8536-2E10450C7870}" type="parTrans" cxnId="{E2DD1A3A-08D1-40BE-808E-7BAA6FFA3B6C}">
      <dgm:prSet/>
      <dgm:spPr/>
      <dgm:t>
        <a:bodyPr/>
        <a:lstStyle/>
        <a:p>
          <a:endParaRPr lang="en-US"/>
        </a:p>
      </dgm:t>
    </dgm:pt>
    <dgm:pt modelId="{DFB065BE-DF21-47BD-9E5F-D2C2EA22C45F}" type="sibTrans" cxnId="{E2DD1A3A-08D1-40BE-808E-7BAA6FFA3B6C}">
      <dgm:prSet/>
      <dgm:spPr/>
      <dgm:t>
        <a:bodyPr/>
        <a:lstStyle/>
        <a:p>
          <a:endParaRPr lang="en-US"/>
        </a:p>
      </dgm:t>
    </dgm:pt>
    <dgm:pt modelId="{689AE51F-1030-4C0D-B1A3-6E3D043C711C}" type="pres">
      <dgm:prSet presAssocID="{D3B0D9B4-19D1-4158-8B08-ED5F29A6389C}" presName="linear" presStyleCnt="0">
        <dgm:presLayoutVars>
          <dgm:animLvl val="lvl"/>
          <dgm:resizeHandles val="exact"/>
        </dgm:presLayoutVars>
      </dgm:prSet>
      <dgm:spPr/>
      <dgm:t>
        <a:bodyPr/>
        <a:lstStyle/>
        <a:p>
          <a:endParaRPr lang="en-US"/>
        </a:p>
      </dgm:t>
    </dgm:pt>
    <dgm:pt modelId="{BCC3B159-C243-4D53-81DE-A6941BDA37DE}" type="pres">
      <dgm:prSet presAssocID="{E65CDBD7-AD76-443C-B0A9-4323DD46A872}" presName="parentText" presStyleLbl="node1" presStyleIdx="0" presStyleCnt="2">
        <dgm:presLayoutVars>
          <dgm:chMax val="0"/>
          <dgm:bulletEnabled val="1"/>
        </dgm:presLayoutVars>
      </dgm:prSet>
      <dgm:spPr/>
      <dgm:t>
        <a:bodyPr/>
        <a:lstStyle/>
        <a:p>
          <a:endParaRPr lang="en-US"/>
        </a:p>
      </dgm:t>
    </dgm:pt>
    <dgm:pt modelId="{D2189E8E-51DC-4943-82A2-2D7DC8BB49FE}" type="pres">
      <dgm:prSet presAssocID="{F312EEA1-42DB-4FE3-8BA8-68C22B574969}" presName="spacer" presStyleCnt="0"/>
      <dgm:spPr/>
    </dgm:pt>
    <dgm:pt modelId="{A1A679FA-DD81-442E-A65D-B4D82CCDDB53}" type="pres">
      <dgm:prSet presAssocID="{2A494057-995E-469E-929F-91B91D4394D5}" presName="parentText" presStyleLbl="node1" presStyleIdx="1" presStyleCnt="2">
        <dgm:presLayoutVars>
          <dgm:chMax val="0"/>
          <dgm:bulletEnabled val="1"/>
        </dgm:presLayoutVars>
      </dgm:prSet>
      <dgm:spPr/>
      <dgm:t>
        <a:bodyPr/>
        <a:lstStyle/>
        <a:p>
          <a:endParaRPr lang="en-US"/>
        </a:p>
      </dgm:t>
    </dgm:pt>
  </dgm:ptLst>
  <dgm:cxnLst>
    <dgm:cxn modelId="{D29B7C4D-A2D0-425E-B0A1-AA4019CC7A21}" type="presOf" srcId="{D3B0D9B4-19D1-4158-8B08-ED5F29A6389C}" destId="{689AE51F-1030-4C0D-B1A3-6E3D043C711C}" srcOrd="0" destOrd="0" presId="urn:microsoft.com/office/officeart/2005/8/layout/vList2"/>
    <dgm:cxn modelId="{C834F576-B24C-4D01-B658-A08444D4D474}" type="presOf" srcId="{2A494057-995E-469E-929F-91B91D4394D5}" destId="{A1A679FA-DD81-442E-A65D-B4D82CCDDB53}" srcOrd="0" destOrd="0" presId="urn:microsoft.com/office/officeart/2005/8/layout/vList2"/>
    <dgm:cxn modelId="{6DB7BD5F-E426-4C00-9BD9-4F6F67E3AB1E}" type="presOf" srcId="{E65CDBD7-AD76-443C-B0A9-4323DD46A872}" destId="{BCC3B159-C243-4D53-81DE-A6941BDA37DE}" srcOrd="0" destOrd="0" presId="urn:microsoft.com/office/officeart/2005/8/layout/vList2"/>
    <dgm:cxn modelId="{ED1B1A2B-A260-4FED-AF4E-A27BD2FF1271}" srcId="{D3B0D9B4-19D1-4158-8B08-ED5F29A6389C}" destId="{E65CDBD7-AD76-443C-B0A9-4323DD46A872}" srcOrd="0" destOrd="0" parTransId="{16037BB9-C7B2-4B42-BC50-436D9FC2C17F}" sibTransId="{F312EEA1-42DB-4FE3-8BA8-68C22B574969}"/>
    <dgm:cxn modelId="{E2DD1A3A-08D1-40BE-808E-7BAA6FFA3B6C}" srcId="{D3B0D9B4-19D1-4158-8B08-ED5F29A6389C}" destId="{2A494057-995E-469E-929F-91B91D4394D5}" srcOrd="1" destOrd="0" parTransId="{B1105577-8397-4830-8536-2E10450C7870}" sibTransId="{DFB065BE-DF21-47BD-9E5F-D2C2EA22C45F}"/>
    <dgm:cxn modelId="{226C6F50-4F64-47C2-9111-1E32B591FB3D}" type="presParOf" srcId="{689AE51F-1030-4C0D-B1A3-6E3D043C711C}" destId="{BCC3B159-C243-4D53-81DE-A6941BDA37DE}" srcOrd="0" destOrd="0" presId="urn:microsoft.com/office/officeart/2005/8/layout/vList2"/>
    <dgm:cxn modelId="{B59A9C99-D066-48D3-B516-85B849779EB8}" type="presParOf" srcId="{689AE51F-1030-4C0D-B1A3-6E3D043C711C}" destId="{D2189E8E-51DC-4943-82A2-2D7DC8BB49FE}" srcOrd="1" destOrd="0" presId="urn:microsoft.com/office/officeart/2005/8/layout/vList2"/>
    <dgm:cxn modelId="{A21012B0-2ED9-4E38-ADBE-7EE7E90F656C}" type="presParOf" srcId="{689AE51F-1030-4C0D-B1A3-6E3D043C711C}" destId="{A1A679FA-DD81-442E-A65D-B4D82CCDDB5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0FDD91A-AED4-46E9-BB72-1B5D0384E09D}"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5E3C50C7-0866-480C-88ED-E061AD6857D6}">
      <dgm:prSet/>
      <dgm:spPr/>
      <dgm:t>
        <a:bodyPr/>
        <a:lstStyle/>
        <a:p>
          <a:r>
            <a:rPr lang="en-US" i="1"/>
            <a:t>Dr. Steve Chrzanowski</a:t>
          </a:r>
          <a:endParaRPr lang="en-US"/>
        </a:p>
      </dgm:t>
    </dgm:pt>
    <dgm:pt modelId="{9B28F19A-9FD2-4198-B445-5474E9D60640}" type="parTrans" cxnId="{A91E14D4-37D5-4139-9180-7E54A1A739B8}">
      <dgm:prSet/>
      <dgm:spPr/>
      <dgm:t>
        <a:bodyPr/>
        <a:lstStyle/>
        <a:p>
          <a:endParaRPr lang="en-US"/>
        </a:p>
      </dgm:t>
    </dgm:pt>
    <dgm:pt modelId="{1758A001-A477-4BD4-8CC0-5000ED55935F}" type="sibTrans" cxnId="{A91E14D4-37D5-4139-9180-7E54A1A739B8}">
      <dgm:prSet/>
      <dgm:spPr/>
      <dgm:t>
        <a:bodyPr/>
        <a:lstStyle/>
        <a:p>
          <a:endParaRPr lang="en-US"/>
        </a:p>
      </dgm:t>
    </dgm:pt>
    <dgm:pt modelId="{C6C9DFC9-BD06-422D-B116-2597AD7F2A92}">
      <dgm:prSet/>
      <dgm:spPr/>
      <dgm:t>
        <a:bodyPr/>
        <a:lstStyle/>
        <a:p>
          <a:r>
            <a:rPr lang="en-US" b="0" i="1" baseline="0"/>
            <a:t>Dr. Sanjay Gupta</a:t>
          </a:r>
          <a:endParaRPr lang="en-US"/>
        </a:p>
      </dgm:t>
    </dgm:pt>
    <dgm:pt modelId="{E79FAF82-C639-4E3D-9A7E-072F39E39FD2}" type="parTrans" cxnId="{5F3CD602-2738-4E06-83AA-1AEC78DC131A}">
      <dgm:prSet/>
      <dgm:spPr/>
      <dgm:t>
        <a:bodyPr/>
        <a:lstStyle/>
        <a:p>
          <a:endParaRPr lang="en-US"/>
        </a:p>
      </dgm:t>
    </dgm:pt>
    <dgm:pt modelId="{6C9B4CB1-ECA9-432A-A8C7-E6F4737159D6}" type="sibTrans" cxnId="{5F3CD602-2738-4E06-83AA-1AEC78DC131A}">
      <dgm:prSet/>
      <dgm:spPr/>
      <dgm:t>
        <a:bodyPr/>
        <a:lstStyle/>
        <a:p>
          <a:endParaRPr lang="en-US"/>
        </a:p>
      </dgm:t>
    </dgm:pt>
    <dgm:pt modelId="{C94D7AB9-9A1C-43C1-AC77-4F1254465A3E}">
      <dgm:prSet/>
      <dgm:spPr/>
      <dgm:t>
        <a:bodyPr/>
        <a:lstStyle/>
        <a:p>
          <a:r>
            <a:rPr lang="en-US" i="1"/>
            <a:t>Dr. Jeffrey Lach</a:t>
          </a:r>
          <a:endParaRPr lang="en-US"/>
        </a:p>
      </dgm:t>
    </dgm:pt>
    <dgm:pt modelId="{97BED52C-6345-4F4E-A6F0-92908FD6E568}" type="parTrans" cxnId="{CFEA01BB-4326-45C5-9E6A-474C32265348}">
      <dgm:prSet/>
      <dgm:spPr/>
      <dgm:t>
        <a:bodyPr/>
        <a:lstStyle/>
        <a:p>
          <a:endParaRPr lang="en-US"/>
        </a:p>
      </dgm:t>
    </dgm:pt>
    <dgm:pt modelId="{F4295FEE-0C38-4D5F-A579-1A03A1E0A88B}" type="sibTrans" cxnId="{CFEA01BB-4326-45C5-9E6A-474C32265348}">
      <dgm:prSet/>
      <dgm:spPr/>
      <dgm:t>
        <a:bodyPr/>
        <a:lstStyle/>
        <a:p>
          <a:endParaRPr lang="en-US"/>
        </a:p>
      </dgm:t>
    </dgm:pt>
    <dgm:pt modelId="{8F78A3F9-37E5-494E-AFCB-56B70AEE4F1C}">
      <dgm:prSet/>
      <dgm:spPr/>
      <dgm:t>
        <a:bodyPr/>
        <a:lstStyle/>
        <a:p>
          <a:r>
            <a:rPr lang="en-US" i="1"/>
            <a:t>Dr. Eric Kock</a:t>
          </a:r>
          <a:endParaRPr lang="en-US"/>
        </a:p>
      </dgm:t>
    </dgm:pt>
    <dgm:pt modelId="{CC19AA2F-1F71-4E69-9D9E-9BF608663479}" type="parTrans" cxnId="{E503ED3D-8484-42F3-AF7E-390AB1C282CB}">
      <dgm:prSet/>
      <dgm:spPr/>
      <dgm:t>
        <a:bodyPr/>
        <a:lstStyle/>
        <a:p>
          <a:endParaRPr lang="en-US"/>
        </a:p>
      </dgm:t>
    </dgm:pt>
    <dgm:pt modelId="{2A60DE2B-30FE-4CBA-A64D-DF7B21296DE7}" type="sibTrans" cxnId="{E503ED3D-8484-42F3-AF7E-390AB1C282CB}">
      <dgm:prSet/>
      <dgm:spPr/>
      <dgm:t>
        <a:bodyPr/>
        <a:lstStyle/>
        <a:p>
          <a:endParaRPr lang="en-US"/>
        </a:p>
      </dgm:t>
    </dgm:pt>
    <dgm:pt modelId="{988A279C-6834-4B52-8E30-9DE56E5C8A7B}">
      <dgm:prSet/>
      <dgm:spPr/>
      <dgm:t>
        <a:bodyPr/>
        <a:lstStyle/>
        <a:p>
          <a:r>
            <a:rPr lang="en-US" i="1"/>
            <a:t>Dr. Matthew Missert </a:t>
          </a:r>
          <a:endParaRPr lang="en-US"/>
        </a:p>
      </dgm:t>
    </dgm:pt>
    <dgm:pt modelId="{895BBE09-4736-4733-A7E2-5903415D0139}" type="parTrans" cxnId="{3F3D0735-10BA-4507-A4D1-7CA24CE306CC}">
      <dgm:prSet/>
      <dgm:spPr/>
      <dgm:t>
        <a:bodyPr/>
        <a:lstStyle/>
        <a:p>
          <a:endParaRPr lang="en-US"/>
        </a:p>
      </dgm:t>
    </dgm:pt>
    <dgm:pt modelId="{CC23B565-E479-475F-A8B4-9A65B0791539}" type="sibTrans" cxnId="{3F3D0735-10BA-4507-A4D1-7CA24CE306CC}">
      <dgm:prSet/>
      <dgm:spPr/>
      <dgm:t>
        <a:bodyPr/>
        <a:lstStyle/>
        <a:p>
          <a:endParaRPr lang="en-US"/>
        </a:p>
      </dgm:t>
    </dgm:pt>
    <dgm:pt modelId="{7A1476D8-70F1-400F-B1E1-5D1EA646BF4A}">
      <dgm:prSet/>
      <dgm:spPr/>
      <dgm:t>
        <a:bodyPr/>
        <a:lstStyle/>
        <a:p>
          <a:r>
            <a:rPr lang="en-US" i="1"/>
            <a:t>Dr. Bruce Naughton</a:t>
          </a:r>
          <a:endParaRPr lang="en-US"/>
        </a:p>
      </dgm:t>
    </dgm:pt>
    <dgm:pt modelId="{98FB7C1B-F792-434B-AFBB-F45696A33499}" type="parTrans" cxnId="{BBE5368F-BA02-4327-9FD4-10E217732F81}">
      <dgm:prSet/>
      <dgm:spPr/>
      <dgm:t>
        <a:bodyPr/>
        <a:lstStyle/>
        <a:p>
          <a:endParaRPr lang="en-US"/>
        </a:p>
      </dgm:t>
    </dgm:pt>
    <dgm:pt modelId="{7C38B870-3188-4535-8EBA-1E4B599675EA}" type="sibTrans" cxnId="{BBE5368F-BA02-4327-9FD4-10E217732F81}">
      <dgm:prSet/>
      <dgm:spPr/>
      <dgm:t>
        <a:bodyPr/>
        <a:lstStyle/>
        <a:p>
          <a:endParaRPr lang="en-US"/>
        </a:p>
      </dgm:t>
    </dgm:pt>
    <dgm:pt modelId="{960F29A9-5E9F-4BE9-8963-727274FF4BBB}">
      <dgm:prSet/>
      <dgm:spPr/>
      <dgm:t>
        <a:bodyPr/>
        <a:lstStyle/>
        <a:p>
          <a:r>
            <a:rPr lang="en-US" i="1"/>
            <a:t>Dr. Akash Parashar</a:t>
          </a:r>
          <a:endParaRPr lang="en-US"/>
        </a:p>
      </dgm:t>
    </dgm:pt>
    <dgm:pt modelId="{8BE8064B-FB33-4640-8A19-7E3C3AC4F563}" type="parTrans" cxnId="{BCE4173F-C442-4CCC-AC2D-94F01A499109}">
      <dgm:prSet/>
      <dgm:spPr/>
      <dgm:t>
        <a:bodyPr/>
        <a:lstStyle/>
        <a:p>
          <a:endParaRPr lang="en-US"/>
        </a:p>
      </dgm:t>
    </dgm:pt>
    <dgm:pt modelId="{801DEE73-3513-48B6-866E-8746F348EEEF}" type="sibTrans" cxnId="{BCE4173F-C442-4CCC-AC2D-94F01A499109}">
      <dgm:prSet/>
      <dgm:spPr/>
      <dgm:t>
        <a:bodyPr/>
        <a:lstStyle/>
        <a:p>
          <a:endParaRPr lang="en-US"/>
        </a:p>
      </dgm:t>
    </dgm:pt>
    <dgm:pt modelId="{CE7936B1-C72C-476E-AC43-021C73BB2110}">
      <dgm:prSet/>
      <dgm:spPr/>
      <dgm:t>
        <a:bodyPr/>
        <a:lstStyle/>
        <a:p>
          <a:r>
            <a:rPr lang="en-US" i="1"/>
            <a:t>Dr, Thevanayagam</a:t>
          </a:r>
          <a:endParaRPr lang="en-US"/>
        </a:p>
      </dgm:t>
    </dgm:pt>
    <dgm:pt modelId="{8016CC8A-5A9C-4A72-87A0-03FB4EAB626A}" type="parTrans" cxnId="{36E1A2EA-8A10-40F8-865E-8AD45322B3BC}">
      <dgm:prSet/>
      <dgm:spPr/>
      <dgm:t>
        <a:bodyPr/>
        <a:lstStyle/>
        <a:p>
          <a:endParaRPr lang="en-US"/>
        </a:p>
      </dgm:t>
    </dgm:pt>
    <dgm:pt modelId="{B8EE99ED-1C87-410D-83BE-232EDE3B7BC8}" type="sibTrans" cxnId="{36E1A2EA-8A10-40F8-865E-8AD45322B3BC}">
      <dgm:prSet/>
      <dgm:spPr/>
      <dgm:t>
        <a:bodyPr/>
        <a:lstStyle/>
        <a:p>
          <a:endParaRPr lang="en-US"/>
        </a:p>
      </dgm:t>
    </dgm:pt>
    <dgm:pt modelId="{34782461-8841-42B5-9E4E-574DE16D4B7A}" type="pres">
      <dgm:prSet presAssocID="{E0FDD91A-AED4-46E9-BB72-1B5D0384E09D}" presName="vert0" presStyleCnt="0">
        <dgm:presLayoutVars>
          <dgm:dir/>
          <dgm:animOne val="branch"/>
          <dgm:animLvl val="lvl"/>
        </dgm:presLayoutVars>
      </dgm:prSet>
      <dgm:spPr/>
      <dgm:t>
        <a:bodyPr/>
        <a:lstStyle/>
        <a:p>
          <a:endParaRPr lang="en-US"/>
        </a:p>
      </dgm:t>
    </dgm:pt>
    <dgm:pt modelId="{4FAB96E4-3A5C-42C0-83AC-190F86CCAE8D}" type="pres">
      <dgm:prSet presAssocID="{5E3C50C7-0866-480C-88ED-E061AD6857D6}" presName="thickLine" presStyleLbl="alignNode1" presStyleIdx="0" presStyleCnt="8"/>
      <dgm:spPr/>
    </dgm:pt>
    <dgm:pt modelId="{E403C364-800F-4476-B5BC-6C03FDD239C0}" type="pres">
      <dgm:prSet presAssocID="{5E3C50C7-0866-480C-88ED-E061AD6857D6}" presName="horz1" presStyleCnt="0"/>
      <dgm:spPr/>
    </dgm:pt>
    <dgm:pt modelId="{2760755E-A22E-4B1B-98B6-81F1A6B7A0DA}" type="pres">
      <dgm:prSet presAssocID="{5E3C50C7-0866-480C-88ED-E061AD6857D6}" presName="tx1" presStyleLbl="revTx" presStyleIdx="0" presStyleCnt="8"/>
      <dgm:spPr/>
      <dgm:t>
        <a:bodyPr/>
        <a:lstStyle/>
        <a:p>
          <a:endParaRPr lang="en-US"/>
        </a:p>
      </dgm:t>
    </dgm:pt>
    <dgm:pt modelId="{AE76C37A-AB82-4A58-AE9D-FFF11DBC90F8}" type="pres">
      <dgm:prSet presAssocID="{5E3C50C7-0866-480C-88ED-E061AD6857D6}" presName="vert1" presStyleCnt="0"/>
      <dgm:spPr/>
    </dgm:pt>
    <dgm:pt modelId="{4F654EF3-02C0-4F4D-9B9D-921671216FAD}" type="pres">
      <dgm:prSet presAssocID="{C6C9DFC9-BD06-422D-B116-2597AD7F2A92}" presName="thickLine" presStyleLbl="alignNode1" presStyleIdx="1" presStyleCnt="8"/>
      <dgm:spPr/>
    </dgm:pt>
    <dgm:pt modelId="{4AF5974F-4082-4782-AEAB-DB7F338D3951}" type="pres">
      <dgm:prSet presAssocID="{C6C9DFC9-BD06-422D-B116-2597AD7F2A92}" presName="horz1" presStyleCnt="0"/>
      <dgm:spPr/>
    </dgm:pt>
    <dgm:pt modelId="{E8F51155-7B65-42F0-A768-C8B4C2B03955}" type="pres">
      <dgm:prSet presAssocID="{C6C9DFC9-BD06-422D-B116-2597AD7F2A92}" presName="tx1" presStyleLbl="revTx" presStyleIdx="1" presStyleCnt="8"/>
      <dgm:spPr/>
      <dgm:t>
        <a:bodyPr/>
        <a:lstStyle/>
        <a:p>
          <a:endParaRPr lang="en-US"/>
        </a:p>
      </dgm:t>
    </dgm:pt>
    <dgm:pt modelId="{1FFF3F9B-8E69-4B5A-87F7-B552A025F077}" type="pres">
      <dgm:prSet presAssocID="{C6C9DFC9-BD06-422D-B116-2597AD7F2A92}" presName="vert1" presStyleCnt="0"/>
      <dgm:spPr/>
    </dgm:pt>
    <dgm:pt modelId="{507BF4F3-DF4B-4DF7-8AF1-BA23315532EC}" type="pres">
      <dgm:prSet presAssocID="{C94D7AB9-9A1C-43C1-AC77-4F1254465A3E}" presName="thickLine" presStyleLbl="alignNode1" presStyleIdx="2" presStyleCnt="8"/>
      <dgm:spPr/>
    </dgm:pt>
    <dgm:pt modelId="{D52632C2-A7F1-4BD4-B3C0-B3A46EE94CAA}" type="pres">
      <dgm:prSet presAssocID="{C94D7AB9-9A1C-43C1-AC77-4F1254465A3E}" presName="horz1" presStyleCnt="0"/>
      <dgm:spPr/>
    </dgm:pt>
    <dgm:pt modelId="{CF4E93BB-9AF5-4ECA-BF88-798A3F20B746}" type="pres">
      <dgm:prSet presAssocID="{C94D7AB9-9A1C-43C1-AC77-4F1254465A3E}" presName="tx1" presStyleLbl="revTx" presStyleIdx="2" presStyleCnt="8"/>
      <dgm:spPr/>
      <dgm:t>
        <a:bodyPr/>
        <a:lstStyle/>
        <a:p>
          <a:endParaRPr lang="en-US"/>
        </a:p>
      </dgm:t>
    </dgm:pt>
    <dgm:pt modelId="{08EDDA15-6B3E-46B9-AC06-70DB80922DDD}" type="pres">
      <dgm:prSet presAssocID="{C94D7AB9-9A1C-43C1-AC77-4F1254465A3E}" presName="vert1" presStyleCnt="0"/>
      <dgm:spPr/>
    </dgm:pt>
    <dgm:pt modelId="{DAB62E93-58AD-432D-9F5A-24E0A1795092}" type="pres">
      <dgm:prSet presAssocID="{8F78A3F9-37E5-494E-AFCB-56B70AEE4F1C}" presName="thickLine" presStyleLbl="alignNode1" presStyleIdx="3" presStyleCnt="8"/>
      <dgm:spPr/>
    </dgm:pt>
    <dgm:pt modelId="{0A4272E7-97AF-4091-BBB7-7AE27208A34D}" type="pres">
      <dgm:prSet presAssocID="{8F78A3F9-37E5-494E-AFCB-56B70AEE4F1C}" presName="horz1" presStyleCnt="0"/>
      <dgm:spPr/>
    </dgm:pt>
    <dgm:pt modelId="{FDA81042-4427-4A3C-985C-57E94FAF2969}" type="pres">
      <dgm:prSet presAssocID="{8F78A3F9-37E5-494E-AFCB-56B70AEE4F1C}" presName="tx1" presStyleLbl="revTx" presStyleIdx="3" presStyleCnt="8"/>
      <dgm:spPr/>
      <dgm:t>
        <a:bodyPr/>
        <a:lstStyle/>
        <a:p>
          <a:endParaRPr lang="en-US"/>
        </a:p>
      </dgm:t>
    </dgm:pt>
    <dgm:pt modelId="{FE9ADCB6-5F83-4EC7-AD9B-ADA8A9EBDB69}" type="pres">
      <dgm:prSet presAssocID="{8F78A3F9-37E5-494E-AFCB-56B70AEE4F1C}" presName="vert1" presStyleCnt="0"/>
      <dgm:spPr/>
    </dgm:pt>
    <dgm:pt modelId="{FCA28257-221C-4DE8-AC3A-3ECD3083FE9D}" type="pres">
      <dgm:prSet presAssocID="{988A279C-6834-4B52-8E30-9DE56E5C8A7B}" presName="thickLine" presStyleLbl="alignNode1" presStyleIdx="4" presStyleCnt="8"/>
      <dgm:spPr/>
    </dgm:pt>
    <dgm:pt modelId="{5BA6CDF1-7DD4-4E03-A54A-93A28B044BAB}" type="pres">
      <dgm:prSet presAssocID="{988A279C-6834-4B52-8E30-9DE56E5C8A7B}" presName="horz1" presStyleCnt="0"/>
      <dgm:spPr/>
    </dgm:pt>
    <dgm:pt modelId="{0F286C5A-06D7-4C9C-9F89-E85E1C488BF0}" type="pres">
      <dgm:prSet presAssocID="{988A279C-6834-4B52-8E30-9DE56E5C8A7B}" presName="tx1" presStyleLbl="revTx" presStyleIdx="4" presStyleCnt="8"/>
      <dgm:spPr/>
      <dgm:t>
        <a:bodyPr/>
        <a:lstStyle/>
        <a:p>
          <a:endParaRPr lang="en-US"/>
        </a:p>
      </dgm:t>
    </dgm:pt>
    <dgm:pt modelId="{8687056B-0AD6-41B2-9DEB-DCCAECF31741}" type="pres">
      <dgm:prSet presAssocID="{988A279C-6834-4B52-8E30-9DE56E5C8A7B}" presName="vert1" presStyleCnt="0"/>
      <dgm:spPr/>
    </dgm:pt>
    <dgm:pt modelId="{7607A88D-AF09-4D7E-87DB-3A655B5D9387}" type="pres">
      <dgm:prSet presAssocID="{7A1476D8-70F1-400F-B1E1-5D1EA646BF4A}" presName="thickLine" presStyleLbl="alignNode1" presStyleIdx="5" presStyleCnt="8"/>
      <dgm:spPr/>
    </dgm:pt>
    <dgm:pt modelId="{E2BE19AF-AABB-42DE-ACB8-8DD19D0EFA43}" type="pres">
      <dgm:prSet presAssocID="{7A1476D8-70F1-400F-B1E1-5D1EA646BF4A}" presName="horz1" presStyleCnt="0"/>
      <dgm:spPr/>
    </dgm:pt>
    <dgm:pt modelId="{4475CDA2-6B84-4B08-9EDB-FEA1A1600531}" type="pres">
      <dgm:prSet presAssocID="{7A1476D8-70F1-400F-B1E1-5D1EA646BF4A}" presName="tx1" presStyleLbl="revTx" presStyleIdx="5" presStyleCnt="8"/>
      <dgm:spPr/>
      <dgm:t>
        <a:bodyPr/>
        <a:lstStyle/>
        <a:p>
          <a:endParaRPr lang="en-US"/>
        </a:p>
      </dgm:t>
    </dgm:pt>
    <dgm:pt modelId="{264FD1D5-F33F-462E-8639-B8162ECA0415}" type="pres">
      <dgm:prSet presAssocID="{7A1476D8-70F1-400F-B1E1-5D1EA646BF4A}" presName="vert1" presStyleCnt="0"/>
      <dgm:spPr/>
    </dgm:pt>
    <dgm:pt modelId="{C6B7D419-F3AE-4A82-A3DE-0C92585F3E79}" type="pres">
      <dgm:prSet presAssocID="{960F29A9-5E9F-4BE9-8963-727274FF4BBB}" presName="thickLine" presStyleLbl="alignNode1" presStyleIdx="6" presStyleCnt="8"/>
      <dgm:spPr/>
    </dgm:pt>
    <dgm:pt modelId="{7070D3EB-121A-4F5E-A249-B22220088703}" type="pres">
      <dgm:prSet presAssocID="{960F29A9-5E9F-4BE9-8963-727274FF4BBB}" presName="horz1" presStyleCnt="0"/>
      <dgm:spPr/>
    </dgm:pt>
    <dgm:pt modelId="{B9ED769F-E609-4910-8BFA-7404B984B19A}" type="pres">
      <dgm:prSet presAssocID="{960F29A9-5E9F-4BE9-8963-727274FF4BBB}" presName="tx1" presStyleLbl="revTx" presStyleIdx="6" presStyleCnt="8"/>
      <dgm:spPr/>
      <dgm:t>
        <a:bodyPr/>
        <a:lstStyle/>
        <a:p>
          <a:endParaRPr lang="en-US"/>
        </a:p>
      </dgm:t>
    </dgm:pt>
    <dgm:pt modelId="{51E6197D-EC6A-4A70-BDB5-8DB932B0064E}" type="pres">
      <dgm:prSet presAssocID="{960F29A9-5E9F-4BE9-8963-727274FF4BBB}" presName="vert1" presStyleCnt="0"/>
      <dgm:spPr/>
    </dgm:pt>
    <dgm:pt modelId="{4964FA83-B154-4E5C-87A0-53A9FC2F47B1}" type="pres">
      <dgm:prSet presAssocID="{CE7936B1-C72C-476E-AC43-021C73BB2110}" presName="thickLine" presStyleLbl="alignNode1" presStyleIdx="7" presStyleCnt="8"/>
      <dgm:spPr/>
    </dgm:pt>
    <dgm:pt modelId="{1DF47CC4-B1A3-4CA6-9B33-76B539B020AD}" type="pres">
      <dgm:prSet presAssocID="{CE7936B1-C72C-476E-AC43-021C73BB2110}" presName="horz1" presStyleCnt="0"/>
      <dgm:spPr/>
    </dgm:pt>
    <dgm:pt modelId="{8834526D-5DD5-439C-BE47-3C5B041DCB63}" type="pres">
      <dgm:prSet presAssocID="{CE7936B1-C72C-476E-AC43-021C73BB2110}" presName="tx1" presStyleLbl="revTx" presStyleIdx="7" presStyleCnt="8"/>
      <dgm:spPr/>
      <dgm:t>
        <a:bodyPr/>
        <a:lstStyle/>
        <a:p>
          <a:endParaRPr lang="en-US"/>
        </a:p>
      </dgm:t>
    </dgm:pt>
    <dgm:pt modelId="{314FA341-538D-4774-86F6-BAA62E7B0FA4}" type="pres">
      <dgm:prSet presAssocID="{CE7936B1-C72C-476E-AC43-021C73BB2110}" presName="vert1" presStyleCnt="0"/>
      <dgm:spPr/>
    </dgm:pt>
  </dgm:ptLst>
  <dgm:cxnLst>
    <dgm:cxn modelId="{10F77A44-F78B-4B80-9851-E7E4FE7FAC1F}" type="presOf" srcId="{CE7936B1-C72C-476E-AC43-021C73BB2110}" destId="{8834526D-5DD5-439C-BE47-3C5B041DCB63}" srcOrd="0" destOrd="0" presId="urn:microsoft.com/office/officeart/2008/layout/LinedList"/>
    <dgm:cxn modelId="{4C1FE8F5-50B3-465F-B8E6-38BAD8319693}" type="presOf" srcId="{7A1476D8-70F1-400F-B1E1-5D1EA646BF4A}" destId="{4475CDA2-6B84-4B08-9EDB-FEA1A1600531}" srcOrd="0" destOrd="0" presId="urn:microsoft.com/office/officeart/2008/layout/LinedList"/>
    <dgm:cxn modelId="{BBE5368F-BA02-4327-9FD4-10E217732F81}" srcId="{E0FDD91A-AED4-46E9-BB72-1B5D0384E09D}" destId="{7A1476D8-70F1-400F-B1E1-5D1EA646BF4A}" srcOrd="5" destOrd="0" parTransId="{98FB7C1B-F792-434B-AFBB-F45696A33499}" sibTransId="{7C38B870-3188-4535-8EBA-1E4B599675EA}"/>
    <dgm:cxn modelId="{B8936188-D2AC-4C78-82B0-BE2B8959F3DC}" type="presOf" srcId="{C6C9DFC9-BD06-422D-B116-2597AD7F2A92}" destId="{E8F51155-7B65-42F0-A768-C8B4C2B03955}" srcOrd="0" destOrd="0" presId="urn:microsoft.com/office/officeart/2008/layout/LinedList"/>
    <dgm:cxn modelId="{CFEA01BB-4326-45C5-9E6A-474C32265348}" srcId="{E0FDD91A-AED4-46E9-BB72-1B5D0384E09D}" destId="{C94D7AB9-9A1C-43C1-AC77-4F1254465A3E}" srcOrd="2" destOrd="0" parTransId="{97BED52C-6345-4F4E-A6F0-92908FD6E568}" sibTransId="{F4295FEE-0C38-4D5F-A579-1A03A1E0A88B}"/>
    <dgm:cxn modelId="{3B0990F1-8174-4642-989E-FD8D1CADC928}" type="presOf" srcId="{960F29A9-5E9F-4BE9-8963-727274FF4BBB}" destId="{B9ED769F-E609-4910-8BFA-7404B984B19A}" srcOrd="0" destOrd="0" presId="urn:microsoft.com/office/officeart/2008/layout/LinedList"/>
    <dgm:cxn modelId="{36E1A2EA-8A10-40F8-865E-8AD45322B3BC}" srcId="{E0FDD91A-AED4-46E9-BB72-1B5D0384E09D}" destId="{CE7936B1-C72C-476E-AC43-021C73BB2110}" srcOrd="7" destOrd="0" parTransId="{8016CC8A-5A9C-4A72-87A0-03FB4EAB626A}" sibTransId="{B8EE99ED-1C87-410D-83BE-232EDE3B7BC8}"/>
    <dgm:cxn modelId="{4E71C2BB-484E-403B-8291-59D6BC935FAC}" type="presOf" srcId="{C94D7AB9-9A1C-43C1-AC77-4F1254465A3E}" destId="{CF4E93BB-9AF5-4ECA-BF88-798A3F20B746}" srcOrd="0" destOrd="0" presId="urn:microsoft.com/office/officeart/2008/layout/LinedList"/>
    <dgm:cxn modelId="{2B200854-960C-41F7-98C0-EBBAF43A17DA}" type="presOf" srcId="{E0FDD91A-AED4-46E9-BB72-1B5D0384E09D}" destId="{34782461-8841-42B5-9E4E-574DE16D4B7A}" srcOrd="0" destOrd="0" presId="urn:microsoft.com/office/officeart/2008/layout/LinedList"/>
    <dgm:cxn modelId="{A91E14D4-37D5-4139-9180-7E54A1A739B8}" srcId="{E0FDD91A-AED4-46E9-BB72-1B5D0384E09D}" destId="{5E3C50C7-0866-480C-88ED-E061AD6857D6}" srcOrd="0" destOrd="0" parTransId="{9B28F19A-9FD2-4198-B445-5474E9D60640}" sibTransId="{1758A001-A477-4BD4-8CC0-5000ED55935F}"/>
    <dgm:cxn modelId="{6C462FD4-75CC-435C-A7A0-DD0B95875165}" type="presOf" srcId="{8F78A3F9-37E5-494E-AFCB-56B70AEE4F1C}" destId="{FDA81042-4427-4A3C-985C-57E94FAF2969}" srcOrd="0" destOrd="0" presId="urn:microsoft.com/office/officeart/2008/layout/LinedList"/>
    <dgm:cxn modelId="{50B444EE-33AF-4381-917F-AA35F8D425BB}" type="presOf" srcId="{988A279C-6834-4B52-8E30-9DE56E5C8A7B}" destId="{0F286C5A-06D7-4C9C-9F89-E85E1C488BF0}" srcOrd="0" destOrd="0" presId="urn:microsoft.com/office/officeart/2008/layout/LinedList"/>
    <dgm:cxn modelId="{5F3CD602-2738-4E06-83AA-1AEC78DC131A}" srcId="{E0FDD91A-AED4-46E9-BB72-1B5D0384E09D}" destId="{C6C9DFC9-BD06-422D-B116-2597AD7F2A92}" srcOrd="1" destOrd="0" parTransId="{E79FAF82-C639-4E3D-9A7E-072F39E39FD2}" sibTransId="{6C9B4CB1-ECA9-432A-A8C7-E6F4737159D6}"/>
    <dgm:cxn modelId="{710CDCF9-13C5-4DD4-A2F1-8F5C1BDFC292}" type="presOf" srcId="{5E3C50C7-0866-480C-88ED-E061AD6857D6}" destId="{2760755E-A22E-4B1B-98B6-81F1A6B7A0DA}" srcOrd="0" destOrd="0" presId="urn:microsoft.com/office/officeart/2008/layout/LinedList"/>
    <dgm:cxn modelId="{BCE4173F-C442-4CCC-AC2D-94F01A499109}" srcId="{E0FDD91A-AED4-46E9-BB72-1B5D0384E09D}" destId="{960F29A9-5E9F-4BE9-8963-727274FF4BBB}" srcOrd="6" destOrd="0" parTransId="{8BE8064B-FB33-4640-8A19-7E3C3AC4F563}" sibTransId="{801DEE73-3513-48B6-866E-8746F348EEEF}"/>
    <dgm:cxn modelId="{E503ED3D-8484-42F3-AF7E-390AB1C282CB}" srcId="{E0FDD91A-AED4-46E9-BB72-1B5D0384E09D}" destId="{8F78A3F9-37E5-494E-AFCB-56B70AEE4F1C}" srcOrd="3" destOrd="0" parTransId="{CC19AA2F-1F71-4E69-9D9E-9BF608663479}" sibTransId="{2A60DE2B-30FE-4CBA-A64D-DF7B21296DE7}"/>
    <dgm:cxn modelId="{3F3D0735-10BA-4507-A4D1-7CA24CE306CC}" srcId="{E0FDD91A-AED4-46E9-BB72-1B5D0384E09D}" destId="{988A279C-6834-4B52-8E30-9DE56E5C8A7B}" srcOrd="4" destOrd="0" parTransId="{895BBE09-4736-4733-A7E2-5903415D0139}" sibTransId="{CC23B565-E479-475F-A8B4-9A65B0791539}"/>
    <dgm:cxn modelId="{70F680F0-999C-4543-9B98-3C4CFD964CD6}" type="presParOf" srcId="{34782461-8841-42B5-9E4E-574DE16D4B7A}" destId="{4FAB96E4-3A5C-42C0-83AC-190F86CCAE8D}" srcOrd="0" destOrd="0" presId="urn:microsoft.com/office/officeart/2008/layout/LinedList"/>
    <dgm:cxn modelId="{B2A11FE8-9143-4DB6-A984-24AFDCB4465C}" type="presParOf" srcId="{34782461-8841-42B5-9E4E-574DE16D4B7A}" destId="{E403C364-800F-4476-B5BC-6C03FDD239C0}" srcOrd="1" destOrd="0" presId="urn:microsoft.com/office/officeart/2008/layout/LinedList"/>
    <dgm:cxn modelId="{6775D739-4E64-4F65-857F-C1B5065095CF}" type="presParOf" srcId="{E403C364-800F-4476-B5BC-6C03FDD239C0}" destId="{2760755E-A22E-4B1B-98B6-81F1A6B7A0DA}" srcOrd="0" destOrd="0" presId="urn:microsoft.com/office/officeart/2008/layout/LinedList"/>
    <dgm:cxn modelId="{F5139ABB-6C8B-42D9-AB81-417066BE7637}" type="presParOf" srcId="{E403C364-800F-4476-B5BC-6C03FDD239C0}" destId="{AE76C37A-AB82-4A58-AE9D-FFF11DBC90F8}" srcOrd="1" destOrd="0" presId="urn:microsoft.com/office/officeart/2008/layout/LinedList"/>
    <dgm:cxn modelId="{64CE2F29-7A65-4B2F-9C1B-C2B612CD3BDA}" type="presParOf" srcId="{34782461-8841-42B5-9E4E-574DE16D4B7A}" destId="{4F654EF3-02C0-4F4D-9B9D-921671216FAD}" srcOrd="2" destOrd="0" presId="urn:microsoft.com/office/officeart/2008/layout/LinedList"/>
    <dgm:cxn modelId="{FC874999-501C-4BCE-AA18-6C89ED27ECEB}" type="presParOf" srcId="{34782461-8841-42B5-9E4E-574DE16D4B7A}" destId="{4AF5974F-4082-4782-AEAB-DB7F338D3951}" srcOrd="3" destOrd="0" presId="urn:microsoft.com/office/officeart/2008/layout/LinedList"/>
    <dgm:cxn modelId="{8B37AF14-FDF6-401A-BDC6-AA76F8665294}" type="presParOf" srcId="{4AF5974F-4082-4782-AEAB-DB7F338D3951}" destId="{E8F51155-7B65-42F0-A768-C8B4C2B03955}" srcOrd="0" destOrd="0" presId="urn:microsoft.com/office/officeart/2008/layout/LinedList"/>
    <dgm:cxn modelId="{3DC502B4-BD18-484F-AF80-1DBB2BF90F00}" type="presParOf" srcId="{4AF5974F-4082-4782-AEAB-DB7F338D3951}" destId="{1FFF3F9B-8E69-4B5A-87F7-B552A025F077}" srcOrd="1" destOrd="0" presId="urn:microsoft.com/office/officeart/2008/layout/LinedList"/>
    <dgm:cxn modelId="{067B9C97-AB1E-431D-9D40-01E8AE8F1535}" type="presParOf" srcId="{34782461-8841-42B5-9E4E-574DE16D4B7A}" destId="{507BF4F3-DF4B-4DF7-8AF1-BA23315532EC}" srcOrd="4" destOrd="0" presId="urn:microsoft.com/office/officeart/2008/layout/LinedList"/>
    <dgm:cxn modelId="{10FB333A-A96F-493B-A278-D752D1C34B61}" type="presParOf" srcId="{34782461-8841-42B5-9E4E-574DE16D4B7A}" destId="{D52632C2-A7F1-4BD4-B3C0-B3A46EE94CAA}" srcOrd="5" destOrd="0" presId="urn:microsoft.com/office/officeart/2008/layout/LinedList"/>
    <dgm:cxn modelId="{4EF2A274-0F41-405F-8DA3-972DE09B375A}" type="presParOf" srcId="{D52632C2-A7F1-4BD4-B3C0-B3A46EE94CAA}" destId="{CF4E93BB-9AF5-4ECA-BF88-798A3F20B746}" srcOrd="0" destOrd="0" presId="urn:microsoft.com/office/officeart/2008/layout/LinedList"/>
    <dgm:cxn modelId="{C98D5DFA-132C-4B5C-AC03-F4C81A2BF132}" type="presParOf" srcId="{D52632C2-A7F1-4BD4-B3C0-B3A46EE94CAA}" destId="{08EDDA15-6B3E-46B9-AC06-70DB80922DDD}" srcOrd="1" destOrd="0" presId="urn:microsoft.com/office/officeart/2008/layout/LinedList"/>
    <dgm:cxn modelId="{0CDD203C-97C7-45EF-8AB5-8E4CBBEF7D4A}" type="presParOf" srcId="{34782461-8841-42B5-9E4E-574DE16D4B7A}" destId="{DAB62E93-58AD-432D-9F5A-24E0A1795092}" srcOrd="6" destOrd="0" presId="urn:microsoft.com/office/officeart/2008/layout/LinedList"/>
    <dgm:cxn modelId="{C1D61E3B-C8D6-4F3E-83A1-FF9564D107CB}" type="presParOf" srcId="{34782461-8841-42B5-9E4E-574DE16D4B7A}" destId="{0A4272E7-97AF-4091-BBB7-7AE27208A34D}" srcOrd="7" destOrd="0" presId="urn:microsoft.com/office/officeart/2008/layout/LinedList"/>
    <dgm:cxn modelId="{60E08C32-A29E-43A3-9377-AAE22BCEA6D0}" type="presParOf" srcId="{0A4272E7-97AF-4091-BBB7-7AE27208A34D}" destId="{FDA81042-4427-4A3C-985C-57E94FAF2969}" srcOrd="0" destOrd="0" presId="urn:microsoft.com/office/officeart/2008/layout/LinedList"/>
    <dgm:cxn modelId="{3245483E-71A2-4158-90D9-FE6F24C9D79D}" type="presParOf" srcId="{0A4272E7-97AF-4091-BBB7-7AE27208A34D}" destId="{FE9ADCB6-5F83-4EC7-AD9B-ADA8A9EBDB69}" srcOrd="1" destOrd="0" presId="urn:microsoft.com/office/officeart/2008/layout/LinedList"/>
    <dgm:cxn modelId="{3A61F88E-2F71-4C3C-8586-6E49A9A71657}" type="presParOf" srcId="{34782461-8841-42B5-9E4E-574DE16D4B7A}" destId="{FCA28257-221C-4DE8-AC3A-3ECD3083FE9D}" srcOrd="8" destOrd="0" presId="urn:microsoft.com/office/officeart/2008/layout/LinedList"/>
    <dgm:cxn modelId="{5D7C0EF2-4A49-45CC-8054-EBEBD95D3F8B}" type="presParOf" srcId="{34782461-8841-42B5-9E4E-574DE16D4B7A}" destId="{5BA6CDF1-7DD4-4E03-A54A-93A28B044BAB}" srcOrd="9" destOrd="0" presId="urn:microsoft.com/office/officeart/2008/layout/LinedList"/>
    <dgm:cxn modelId="{544BD0E5-F161-4D06-9EF2-FB93379D4727}" type="presParOf" srcId="{5BA6CDF1-7DD4-4E03-A54A-93A28B044BAB}" destId="{0F286C5A-06D7-4C9C-9F89-E85E1C488BF0}" srcOrd="0" destOrd="0" presId="urn:microsoft.com/office/officeart/2008/layout/LinedList"/>
    <dgm:cxn modelId="{7A97769A-5AB2-4EA8-A110-527C45DC4916}" type="presParOf" srcId="{5BA6CDF1-7DD4-4E03-A54A-93A28B044BAB}" destId="{8687056B-0AD6-41B2-9DEB-DCCAECF31741}" srcOrd="1" destOrd="0" presId="urn:microsoft.com/office/officeart/2008/layout/LinedList"/>
    <dgm:cxn modelId="{279A5B88-42D4-48AE-8AD4-69F8C72F7B11}" type="presParOf" srcId="{34782461-8841-42B5-9E4E-574DE16D4B7A}" destId="{7607A88D-AF09-4D7E-87DB-3A655B5D9387}" srcOrd="10" destOrd="0" presId="urn:microsoft.com/office/officeart/2008/layout/LinedList"/>
    <dgm:cxn modelId="{A33B5666-F049-4D7E-885D-67F3D3E1C613}" type="presParOf" srcId="{34782461-8841-42B5-9E4E-574DE16D4B7A}" destId="{E2BE19AF-AABB-42DE-ACB8-8DD19D0EFA43}" srcOrd="11" destOrd="0" presId="urn:microsoft.com/office/officeart/2008/layout/LinedList"/>
    <dgm:cxn modelId="{CB876AE8-06CB-445B-9305-6C639575A4B0}" type="presParOf" srcId="{E2BE19AF-AABB-42DE-ACB8-8DD19D0EFA43}" destId="{4475CDA2-6B84-4B08-9EDB-FEA1A1600531}" srcOrd="0" destOrd="0" presId="urn:microsoft.com/office/officeart/2008/layout/LinedList"/>
    <dgm:cxn modelId="{49D6B7C0-ADF9-4BBD-A5C8-5B4299CC6FD4}" type="presParOf" srcId="{E2BE19AF-AABB-42DE-ACB8-8DD19D0EFA43}" destId="{264FD1D5-F33F-462E-8639-B8162ECA0415}" srcOrd="1" destOrd="0" presId="urn:microsoft.com/office/officeart/2008/layout/LinedList"/>
    <dgm:cxn modelId="{554C6273-06B4-4570-9B02-22D9D1B5021B}" type="presParOf" srcId="{34782461-8841-42B5-9E4E-574DE16D4B7A}" destId="{C6B7D419-F3AE-4A82-A3DE-0C92585F3E79}" srcOrd="12" destOrd="0" presId="urn:microsoft.com/office/officeart/2008/layout/LinedList"/>
    <dgm:cxn modelId="{B8727DF6-D7D9-49EA-A948-BF95EDDF9D97}" type="presParOf" srcId="{34782461-8841-42B5-9E4E-574DE16D4B7A}" destId="{7070D3EB-121A-4F5E-A249-B22220088703}" srcOrd="13" destOrd="0" presId="urn:microsoft.com/office/officeart/2008/layout/LinedList"/>
    <dgm:cxn modelId="{98B133DC-3C06-466F-BF5F-ED0F5B3C69B0}" type="presParOf" srcId="{7070D3EB-121A-4F5E-A249-B22220088703}" destId="{B9ED769F-E609-4910-8BFA-7404B984B19A}" srcOrd="0" destOrd="0" presId="urn:microsoft.com/office/officeart/2008/layout/LinedList"/>
    <dgm:cxn modelId="{4B39BF56-685B-4396-B11B-20E49D018891}" type="presParOf" srcId="{7070D3EB-121A-4F5E-A249-B22220088703}" destId="{51E6197D-EC6A-4A70-BDB5-8DB932B0064E}" srcOrd="1" destOrd="0" presId="urn:microsoft.com/office/officeart/2008/layout/LinedList"/>
    <dgm:cxn modelId="{9E4EABA0-E107-4326-ACE1-69CD9997C0EE}" type="presParOf" srcId="{34782461-8841-42B5-9E4E-574DE16D4B7A}" destId="{4964FA83-B154-4E5C-87A0-53A9FC2F47B1}" srcOrd="14" destOrd="0" presId="urn:microsoft.com/office/officeart/2008/layout/LinedList"/>
    <dgm:cxn modelId="{C3A3F893-0015-463A-B859-016EB0FD93D3}" type="presParOf" srcId="{34782461-8841-42B5-9E4E-574DE16D4B7A}" destId="{1DF47CC4-B1A3-4CA6-9B33-76B539B020AD}" srcOrd="15" destOrd="0" presId="urn:microsoft.com/office/officeart/2008/layout/LinedList"/>
    <dgm:cxn modelId="{F05C8480-FF30-46BB-8C84-8F650D8D6B81}" type="presParOf" srcId="{1DF47CC4-B1A3-4CA6-9B33-76B539B020AD}" destId="{8834526D-5DD5-439C-BE47-3C5B041DCB63}" srcOrd="0" destOrd="0" presId="urn:microsoft.com/office/officeart/2008/layout/LinedList"/>
    <dgm:cxn modelId="{A141B27A-0E15-4913-8C35-8DC56720ACCD}" type="presParOf" srcId="{1DF47CC4-B1A3-4CA6-9B33-76B539B020AD}" destId="{314FA341-538D-4774-86F6-BAA62E7B0FA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1ECA798-5196-47D3-9677-09BD163EA138}"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D71B8150-64F9-4AB3-ADC2-9E2A7EB6E035}">
      <dgm:prSet/>
      <dgm:spPr/>
      <dgm:t>
        <a:bodyPr/>
        <a:lstStyle/>
        <a:p>
          <a:r>
            <a:rPr lang="en-US" i="1"/>
            <a:t>Proactive in recognition risk factors </a:t>
          </a:r>
          <a:endParaRPr lang="en-US"/>
        </a:p>
      </dgm:t>
    </dgm:pt>
    <dgm:pt modelId="{6CD5FAFF-7BEE-49BA-8B71-E70431F0B775}" type="parTrans" cxnId="{BC425F86-AF6F-4FB4-9E56-5BB2C2FD76F2}">
      <dgm:prSet/>
      <dgm:spPr/>
      <dgm:t>
        <a:bodyPr/>
        <a:lstStyle/>
        <a:p>
          <a:endParaRPr lang="en-US"/>
        </a:p>
      </dgm:t>
    </dgm:pt>
    <dgm:pt modelId="{AB5A79A2-EB19-4064-9839-91B5445108BE}" type="sibTrans" cxnId="{BC425F86-AF6F-4FB4-9E56-5BB2C2FD76F2}">
      <dgm:prSet/>
      <dgm:spPr/>
      <dgm:t>
        <a:bodyPr/>
        <a:lstStyle/>
        <a:p>
          <a:endParaRPr lang="en-US"/>
        </a:p>
      </dgm:t>
    </dgm:pt>
    <dgm:pt modelId="{53ECF9CB-35A7-4174-B8FA-F4C673F652A2}">
      <dgm:prSet/>
      <dgm:spPr/>
      <dgm:t>
        <a:bodyPr/>
        <a:lstStyle/>
        <a:p>
          <a:r>
            <a:rPr lang="en-US" i="1"/>
            <a:t>Diagnosis </a:t>
          </a:r>
          <a:endParaRPr lang="en-US"/>
        </a:p>
      </dgm:t>
    </dgm:pt>
    <dgm:pt modelId="{90DB4695-7D2B-40A1-8A58-8747F04B4E58}" type="parTrans" cxnId="{273BBEED-F62A-4607-AE71-790C37983DAE}">
      <dgm:prSet/>
      <dgm:spPr/>
      <dgm:t>
        <a:bodyPr/>
        <a:lstStyle/>
        <a:p>
          <a:endParaRPr lang="en-US"/>
        </a:p>
      </dgm:t>
    </dgm:pt>
    <dgm:pt modelId="{D90C7968-8CE9-4B0C-860D-0ABA36F44BCB}" type="sibTrans" cxnId="{273BBEED-F62A-4607-AE71-790C37983DAE}">
      <dgm:prSet/>
      <dgm:spPr/>
      <dgm:t>
        <a:bodyPr/>
        <a:lstStyle/>
        <a:p>
          <a:endParaRPr lang="en-US"/>
        </a:p>
      </dgm:t>
    </dgm:pt>
    <dgm:pt modelId="{0B269124-3807-4C64-ADA1-1670DE010498}">
      <dgm:prSet/>
      <dgm:spPr/>
      <dgm:t>
        <a:bodyPr/>
        <a:lstStyle/>
        <a:p>
          <a:r>
            <a:rPr lang="en-US" i="1" dirty="0"/>
            <a:t>Management </a:t>
          </a:r>
          <a:endParaRPr lang="en-US" dirty="0"/>
        </a:p>
      </dgm:t>
    </dgm:pt>
    <dgm:pt modelId="{2CBC5035-9D75-4610-BA6B-00B92CB072DA}" type="parTrans" cxnId="{331D7DCE-43D0-4DEF-A2D6-39A4A7F3752A}">
      <dgm:prSet/>
      <dgm:spPr/>
      <dgm:t>
        <a:bodyPr/>
        <a:lstStyle/>
        <a:p>
          <a:endParaRPr lang="en-US"/>
        </a:p>
      </dgm:t>
    </dgm:pt>
    <dgm:pt modelId="{EA181BC6-AD7B-4F29-A7E8-3500B5D2CC87}" type="sibTrans" cxnId="{331D7DCE-43D0-4DEF-A2D6-39A4A7F3752A}">
      <dgm:prSet/>
      <dgm:spPr/>
      <dgm:t>
        <a:bodyPr/>
        <a:lstStyle/>
        <a:p>
          <a:endParaRPr lang="en-US"/>
        </a:p>
      </dgm:t>
    </dgm:pt>
    <dgm:pt modelId="{EB27E685-FC6D-425E-86CB-703DE43552EB}">
      <dgm:prSet/>
      <dgm:spPr/>
      <dgm:t>
        <a:bodyPr/>
        <a:lstStyle/>
        <a:p>
          <a:r>
            <a:rPr lang="en-US" i="1"/>
            <a:t>Monitoring the progress in delirium management</a:t>
          </a:r>
          <a:endParaRPr lang="en-US"/>
        </a:p>
      </dgm:t>
    </dgm:pt>
    <dgm:pt modelId="{919CE21E-B601-4D55-BA12-FB96BA53445D}" type="parTrans" cxnId="{95EEFBD5-5C96-496A-8D5E-E379BF3EAF8F}">
      <dgm:prSet/>
      <dgm:spPr/>
      <dgm:t>
        <a:bodyPr/>
        <a:lstStyle/>
        <a:p>
          <a:endParaRPr lang="en-US"/>
        </a:p>
      </dgm:t>
    </dgm:pt>
    <dgm:pt modelId="{4B4B647C-1B5B-4399-9F18-864A523DD4C9}" type="sibTrans" cxnId="{95EEFBD5-5C96-496A-8D5E-E379BF3EAF8F}">
      <dgm:prSet/>
      <dgm:spPr/>
      <dgm:t>
        <a:bodyPr/>
        <a:lstStyle/>
        <a:p>
          <a:endParaRPr lang="en-US"/>
        </a:p>
      </dgm:t>
    </dgm:pt>
    <dgm:pt modelId="{2287B7FF-3A5C-444B-AB38-5BF9E0FE0D39}" type="pres">
      <dgm:prSet presAssocID="{71ECA798-5196-47D3-9677-09BD163EA138}" presName="vert0" presStyleCnt="0">
        <dgm:presLayoutVars>
          <dgm:dir/>
          <dgm:animOne val="branch"/>
          <dgm:animLvl val="lvl"/>
        </dgm:presLayoutVars>
      </dgm:prSet>
      <dgm:spPr/>
      <dgm:t>
        <a:bodyPr/>
        <a:lstStyle/>
        <a:p>
          <a:endParaRPr lang="en-US"/>
        </a:p>
      </dgm:t>
    </dgm:pt>
    <dgm:pt modelId="{258CCF0F-0219-4CC4-9FB0-AAE3F29E27AC}" type="pres">
      <dgm:prSet presAssocID="{D71B8150-64F9-4AB3-ADC2-9E2A7EB6E035}" presName="thickLine" presStyleLbl="alignNode1" presStyleIdx="0" presStyleCnt="4"/>
      <dgm:spPr/>
    </dgm:pt>
    <dgm:pt modelId="{05372525-967C-4E6E-B393-5BC4F7942745}" type="pres">
      <dgm:prSet presAssocID="{D71B8150-64F9-4AB3-ADC2-9E2A7EB6E035}" presName="horz1" presStyleCnt="0"/>
      <dgm:spPr/>
    </dgm:pt>
    <dgm:pt modelId="{04DBB4F9-0645-42AF-82CF-1FED7428B62D}" type="pres">
      <dgm:prSet presAssocID="{D71B8150-64F9-4AB3-ADC2-9E2A7EB6E035}" presName="tx1" presStyleLbl="revTx" presStyleIdx="0" presStyleCnt="4"/>
      <dgm:spPr/>
      <dgm:t>
        <a:bodyPr/>
        <a:lstStyle/>
        <a:p>
          <a:endParaRPr lang="en-US"/>
        </a:p>
      </dgm:t>
    </dgm:pt>
    <dgm:pt modelId="{FAC58686-6685-411E-B8FA-C68974AB1E16}" type="pres">
      <dgm:prSet presAssocID="{D71B8150-64F9-4AB3-ADC2-9E2A7EB6E035}" presName="vert1" presStyleCnt="0"/>
      <dgm:spPr/>
    </dgm:pt>
    <dgm:pt modelId="{A40BFD4E-8152-411B-9A62-4AF5869C9302}" type="pres">
      <dgm:prSet presAssocID="{53ECF9CB-35A7-4174-B8FA-F4C673F652A2}" presName="thickLine" presStyleLbl="alignNode1" presStyleIdx="1" presStyleCnt="4"/>
      <dgm:spPr/>
    </dgm:pt>
    <dgm:pt modelId="{A2EFEC10-BF87-4610-B794-30A112E66AAF}" type="pres">
      <dgm:prSet presAssocID="{53ECF9CB-35A7-4174-B8FA-F4C673F652A2}" presName="horz1" presStyleCnt="0"/>
      <dgm:spPr/>
    </dgm:pt>
    <dgm:pt modelId="{5BBBB560-37C6-4038-B6DB-4244ADB98F46}" type="pres">
      <dgm:prSet presAssocID="{53ECF9CB-35A7-4174-B8FA-F4C673F652A2}" presName="tx1" presStyleLbl="revTx" presStyleIdx="1" presStyleCnt="4"/>
      <dgm:spPr/>
      <dgm:t>
        <a:bodyPr/>
        <a:lstStyle/>
        <a:p>
          <a:endParaRPr lang="en-US"/>
        </a:p>
      </dgm:t>
    </dgm:pt>
    <dgm:pt modelId="{21C1ED06-D8A8-432B-A2D6-2B3F4BE66173}" type="pres">
      <dgm:prSet presAssocID="{53ECF9CB-35A7-4174-B8FA-F4C673F652A2}" presName="vert1" presStyleCnt="0"/>
      <dgm:spPr/>
    </dgm:pt>
    <dgm:pt modelId="{38050AFC-B258-4382-BD64-059E83914731}" type="pres">
      <dgm:prSet presAssocID="{0B269124-3807-4C64-ADA1-1670DE010498}" presName="thickLine" presStyleLbl="alignNode1" presStyleIdx="2" presStyleCnt="4"/>
      <dgm:spPr/>
    </dgm:pt>
    <dgm:pt modelId="{A02DFEC2-F3CC-42EE-AD0E-810B02FA32F4}" type="pres">
      <dgm:prSet presAssocID="{0B269124-3807-4C64-ADA1-1670DE010498}" presName="horz1" presStyleCnt="0"/>
      <dgm:spPr/>
    </dgm:pt>
    <dgm:pt modelId="{CAB85D52-6E35-4B73-B683-EDA8DF0CF0FE}" type="pres">
      <dgm:prSet presAssocID="{0B269124-3807-4C64-ADA1-1670DE010498}" presName="tx1" presStyleLbl="revTx" presStyleIdx="2" presStyleCnt="4"/>
      <dgm:spPr/>
      <dgm:t>
        <a:bodyPr/>
        <a:lstStyle/>
        <a:p>
          <a:endParaRPr lang="en-US"/>
        </a:p>
      </dgm:t>
    </dgm:pt>
    <dgm:pt modelId="{63C0F90C-B33D-4929-B3DC-ED0E00ACC69E}" type="pres">
      <dgm:prSet presAssocID="{0B269124-3807-4C64-ADA1-1670DE010498}" presName="vert1" presStyleCnt="0"/>
      <dgm:spPr/>
    </dgm:pt>
    <dgm:pt modelId="{386A3A68-870E-4B70-9B4C-312B19F87EFA}" type="pres">
      <dgm:prSet presAssocID="{EB27E685-FC6D-425E-86CB-703DE43552EB}" presName="thickLine" presStyleLbl="alignNode1" presStyleIdx="3" presStyleCnt="4"/>
      <dgm:spPr/>
    </dgm:pt>
    <dgm:pt modelId="{8ACB3519-7332-4276-8771-34C05F1E8654}" type="pres">
      <dgm:prSet presAssocID="{EB27E685-FC6D-425E-86CB-703DE43552EB}" presName="horz1" presStyleCnt="0"/>
      <dgm:spPr/>
    </dgm:pt>
    <dgm:pt modelId="{E7D2467E-5E67-4127-AE63-6D251D20F5C9}" type="pres">
      <dgm:prSet presAssocID="{EB27E685-FC6D-425E-86CB-703DE43552EB}" presName="tx1" presStyleLbl="revTx" presStyleIdx="3" presStyleCnt="4"/>
      <dgm:spPr/>
      <dgm:t>
        <a:bodyPr/>
        <a:lstStyle/>
        <a:p>
          <a:endParaRPr lang="en-US"/>
        </a:p>
      </dgm:t>
    </dgm:pt>
    <dgm:pt modelId="{9E9B3163-8AEC-4AB6-9EE8-8F4DF2BFCCB8}" type="pres">
      <dgm:prSet presAssocID="{EB27E685-FC6D-425E-86CB-703DE43552EB}" presName="vert1" presStyleCnt="0"/>
      <dgm:spPr/>
    </dgm:pt>
  </dgm:ptLst>
  <dgm:cxnLst>
    <dgm:cxn modelId="{331D7DCE-43D0-4DEF-A2D6-39A4A7F3752A}" srcId="{71ECA798-5196-47D3-9677-09BD163EA138}" destId="{0B269124-3807-4C64-ADA1-1670DE010498}" srcOrd="2" destOrd="0" parTransId="{2CBC5035-9D75-4610-BA6B-00B92CB072DA}" sibTransId="{EA181BC6-AD7B-4F29-A7E8-3500B5D2CC87}"/>
    <dgm:cxn modelId="{BA6D8049-467C-4354-9A6A-466E4D46F81F}" type="presOf" srcId="{53ECF9CB-35A7-4174-B8FA-F4C673F652A2}" destId="{5BBBB560-37C6-4038-B6DB-4244ADB98F46}" srcOrd="0" destOrd="0" presId="urn:microsoft.com/office/officeart/2008/layout/LinedList"/>
    <dgm:cxn modelId="{AD720D71-69E6-4227-B738-D555E4FF70CA}" type="presOf" srcId="{EB27E685-FC6D-425E-86CB-703DE43552EB}" destId="{E7D2467E-5E67-4127-AE63-6D251D20F5C9}" srcOrd="0" destOrd="0" presId="urn:microsoft.com/office/officeart/2008/layout/LinedList"/>
    <dgm:cxn modelId="{95EEFBD5-5C96-496A-8D5E-E379BF3EAF8F}" srcId="{71ECA798-5196-47D3-9677-09BD163EA138}" destId="{EB27E685-FC6D-425E-86CB-703DE43552EB}" srcOrd="3" destOrd="0" parTransId="{919CE21E-B601-4D55-BA12-FB96BA53445D}" sibTransId="{4B4B647C-1B5B-4399-9F18-864A523DD4C9}"/>
    <dgm:cxn modelId="{92F273CA-0E3F-4DCD-B971-8D02BD4F0103}" type="presOf" srcId="{71ECA798-5196-47D3-9677-09BD163EA138}" destId="{2287B7FF-3A5C-444B-AB38-5BF9E0FE0D39}" srcOrd="0" destOrd="0" presId="urn:microsoft.com/office/officeart/2008/layout/LinedList"/>
    <dgm:cxn modelId="{BC425F86-AF6F-4FB4-9E56-5BB2C2FD76F2}" srcId="{71ECA798-5196-47D3-9677-09BD163EA138}" destId="{D71B8150-64F9-4AB3-ADC2-9E2A7EB6E035}" srcOrd="0" destOrd="0" parTransId="{6CD5FAFF-7BEE-49BA-8B71-E70431F0B775}" sibTransId="{AB5A79A2-EB19-4064-9839-91B5445108BE}"/>
    <dgm:cxn modelId="{EA4E507D-F4AF-4DDD-943A-445B4BC16A2A}" type="presOf" srcId="{0B269124-3807-4C64-ADA1-1670DE010498}" destId="{CAB85D52-6E35-4B73-B683-EDA8DF0CF0FE}" srcOrd="0" destOrd="0" presId="urn:microsoft.com/office/officeart/2008/layout/LinedList"/>
    <dgm:cxn modelId="{273BBEED-F62A-4607-AE71-790C37983DAE}" srcId="{71ECA798-5196-47D3-9677-09BD163EA138}" destId="{53ECF9CB-35A7-4174-B8FA-F4C673F652A2}" srcOrd="1" destOrd="0" parTransId="{90DB4695-7D2B-40A1-8A58-8747F04B4E58}" sibTransId="{D90C7968-8CE9-4B0C-860D-0ABA36F44BCB}"/>
    <dgm:cxn modelId="{BE684AAE-E281-4398-840D-5D4FFF1A05EE}" type="presOf" srcId="{D71B8150-64F9-4AB3-ADC2-9E2A7EB6E035}" destId="{04DBB4F9-0645-42AF-82CF-1FED7428B62D}" srcOrd="0" destOrd="0" presId="urn:microsoft.com/office/officeart/2008/layout/LinedList"/>
    <dgm:cxn modelId="{3AD28E81-9D5B-4EBF-B9AB-22667092FEE2}" type="presParOf" srcId="{2287B7FF-3A5C-444B-AB38-5BF9E0FE0D39}" destId="{258CCF0F-0219-4CC4-9FB0-AAE3F29E27AC}" srcOrd="0" destOrd="0" presId="urn:microsoft.com/office/officeart/2008/layout/LinedList"/>
    <dgm:cxn modelId="{7C28CB49-FF6E-4AC4-B311-3F62809430FB}" type="presParOf" srcId="{2287B7FF-3A5C-444B-AB38-5BF9E0FE0D39}" destId="{05372525-967C-4E6E-B393-5BC4F7942745}" srcOrd="1" destOrd="0" presId="urn:microsoft.com/office/officeart/2008/layout/LinedList"/>
    <dgm:cxn modelId="{E05C9351-B018-4C93-8B3A-142BECB73999}" type="presParOf" srcId="{05372525-967C-4E6E-B393-5BC4F7942745}" destId="{04DBB4F9-0645-42AF-82CF-1FED7428B62D}" srcOrd="0" destOrd="0" presId="urn:microsoft.com/office/officeart/2008/layout/LinedList"/>
    <dgm:cxn modelId="{A605845C-F8BE-48CA-8B92-71BC8A6CA2EB}" type="presParOf" srcId="{05372525-967C-4E6E-B393-5BC4F7942745}" destId="{FAC58686-6685-411E-B8FA-C68974AB1E16}" srcOrd="1" destOrd="0" presId="urn:microsoft.com/office/officeart/2008/layout/LinedList"/>
    <dgm:cxn modelId="{F1E12207-13E5-4028-9AD8-7B3792569E2A}" type="presParOf" srcId="{2287B7FF-3A5C-444B-AB38-5BF9E0FE0D39}" destId="{A40BFD4E-8152-411B-9A62-4AF5869C9302}" srcOrd="2" destOrd="0" presId="urn:microsoft.com/office/officeart/2008/layout/LinedList"/>
    <dgm:cxn modelId="{1A111B41-05CC-4459-A0A4-7ADBC02E72D2}" type="presParOf" srcId="{2287B7FF-3A5C-444B-AB38-5BF9E0FE0D39}" destId="{A2EFEC10-BF87-4610-B794-30A112E66AAF}" srcOrd="3" destOrd="0" presId="urn:microsoft.com/office/officeart/2008/layout/LinedList"/>
    <dgm:cxn modelId="{7D2ED5FB-78E8-4D2C-9074-9B29D1A1A6CF}" type="presParOf" srcId="{A2EFEC10-BF87-4610-B794-30A112E66AAF}" destId="{5BBBB560-37C6-4038-B6DB-4244ADB98F46}" srcOrd="0" destOrd="0" presId="urn:microsoft.com/office/officeart/2008/layout/LinedList"/>
    <dgm:cxn modelId="{225A93CF-4F62-469E-B113-2DA0F9028D08}" type="presParOf" srcId="{A2EFEC10-BF87-4610-B794-30A112E66AAF}" destId="{21C1ED06-D8A8-432B-A2D6-2B3F4BE66173}" srcOrd="1" destOrd="0" presId="urn:microsoft.com/office/officeart/2008/layout/LinedList"/>
    <dgm:cxn modelId="{C09EC36E-C4D2-47BD-AE9F-CD1526F280F0}" type="presParOf" srcId="{2287B7FF-3A5C-444B-AB38-5BF9E0FE0D39}" destId="{38050AFC-B258-4382-BD64-059E83914731}" srcOrd="4" destOrd="0" presId="urn:microsoft.com/office/officeart/2008/layout/LinedList"/>
    <dgm:cxn modelId="{571CCC3B-26F4-41D3-90FC-4946C9133D1F}" type="presParOf" srcId="{2287B7FF-3A5C-444B-AB38-5BF9E0FE0D39}" destId="{A02DFEC2-F3CC-42EE-AD0E-810B02FA32F4}" srcOrd="5" destOrd="0" presId="urn:microsoft.com/office/officeart/2008/layout/LinedList"/>
    <dgm:cxn modelId="{187CF507-4EAB-469B-AAE5-DB7D28B5F66D}" type="presParOf" srcId="{A02DFEC2-F3CC-42EE-AD0E-810B02FA32F4}" destId="{CAB85D52-6E35-4B73-B683-EDA8DF0CF0FE}" srcOrd="0" destOrd="0" presId="urn:microsoft.com/office/officeart/2008/layout/LinedList"/>
    <dgm:cxn modelId="{1D8AFFD3-63E1-4BDA-B99A-18746A2A13C2}" type="presParOf" srcId="{A02DFEC2-F3CC-42EE-AD0E-810B02FA32F4}" destId="{63C0F90C-B33D-4929-B3DC-ED0E00ACC69E}" srcOrd="1" destOrd="0" presId="urn:microsoft.com/office/officeart/2008/layout/LinedList"/>
    <dgm:cxn modelId="{40CE6B33-E632-489B-9D11-9924A5D580D4}" type="presParOf" srcId="{2287B7FF-3A5C-444B-AB38-5BF9E0FE0D39}" destId="{386A3A68-870E-4B70-9B4C-312B19F87EFA}" srcOrd="6" destOrd="0" presId="urn:microsoft.com/office/officeart/2008/layout/LinedList"/>
    <dgm:cxn modelId="{A135AD47-2746-41AF-80EE-E796E56CFB13}" type="presParOf" srcId="{2287B7FF-3A5C-444B-AB38-5BF9E0FE0D39}" destId="{8ACB3519-7332-4276-8771-34C05F1E8654}" srcOrd="7" destOrd="0" presId="urn:microsoft.com/office/officeart/2008/layout/LinedList"/>
    <dgm:cxn modelId="{C38DAFD6-063D-4FBD-BA70-8921A8FBFF2B}" type="presParOf" srcId="{8ACB3519-7332-4276-8771-34C05F1E8654}" destId="{E7D2467E-5E67-4127-AE63-6D251D20F5C9}" srcOrd="0" destOrd="0" presId="urn:microsoft.com/office/officeart/2008/layout/LinedList"/>
    <dgm:cxn modelId="{9589EE1B-C0D8-4F65-85CC-A57077FCAF8D}" type="presParOf" srcId="{8ACB3519-7332-4276-8771-34C05F1E8654}" destId="{9E9B3163-8AEC-4AB6-9EE8-8F4DF2BFCCB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85CCEEE-1D76-4B02-A64A-D3C8908C3086}"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99F940A3-27E2-4D3A-8520-51E33E64157C}">
      <dgm:prSet/>
      <dgm:spPr/>
      <dgm:t>
        <a:bodyPr/>
        <a:lstStyle/>
        <a:p>
          <a:r>
            <a:rPr lang="en-US" b="0" i="1" baseline="0" dirty="0"/>
            <a:t>Acute confusional state</a:t>
          </a:r>
          <a:endParaRPr lang="en-US" dirty="0"/>
        </a:p>
      </dgm:t>
    </dgm:pt>
    <dgm:pt modelId="{7CD0ED9A-78FA-4317-89B4-EE4F63D98CCE}" type="parTrans" cxnId="{CEC03261-C466-459A-A788-D6BA69A44A1D}">
      <dgm:prSet/>
      <dgm:spPr/>
      <dgm:t>
        <a:bodyPr/>
        <a:lstStyle/>
        <a:p>
          <a:endParaRPr lang="en-US"/>
        </a:p>
      </dgm:t>
    </dgm:pt>
    <dgm:pt modelId="{95F742F0-7B68-4D05-B175-2767252B9D2B}" type="sibTrans" cxnId="{CEC03261-C466-459A-A788-D6BA69A44A1D}">
      <dgm:prSet/>
      <dgm:spPr/>
      <dgm:t>
        <a:bodyPr/>
        <a:lstStyle/>
        <a:p>
          <a:endParaRPr lang="en-US"/>
        </a:p>
      </dgm:t>
    </dgm:pt>
    <dgm:pt modelId="{45FB7591-EE1E-4842-B3BE-1C96F9FE9AC0}">
      <dgm:prSet/>
      <dgm:spPr/>
      <dgm:t>
        <a:bodyPr/>
        <a:lstStyle/>
        <a:p>
          <a:r>
            <a:rPr lang="en-US" b="0" i="1" baseline="0"/>
            <a:t>Altered mental status</a:t>
          </a:r>
          <a:endParaRPr lang="en-US"/>
        </a:p>
      </dgm:t>
    </dgm:pt>
    <dgm:pt modelId="{B20ABF71-A845-4FD6-8161-DB634DAD3CF5}" type="parTrans" cxnId="{083AD28B-361E-454E-AD39-CB80FB321F4C}">
      <dgm:prSet/>
      <dgm:spPr/>
      <dgm:t>
        <a:bodyPr/>
        <a:lstStyle/>
        <a:p>
          <a:endParaRPr lang="en-US"/>
        </a:p>
      </dgm:t>
    </dgm:pt>
    <dgm:pt modelId="{9ABF2997-3381-4DE4-A1C1-09961DF78D7B}" type="sibTrans" cxnId="{083AD28B-361E-454E-AD39-CB80FB321F4C}">
      <dgm:prSet/>
      <dgm:spPr/>
      <dgm:t>
        <a:bodyPr/>
        <a:lstStyle/>
        <a:p>
          <a:endParaRPr lang="en-US"/>
        </a:p>
      </dgm:t>
    </dgm:pt>
    <dgm:pt modelId="{D5244683-E4F3-4968-95FD-EDDE1AD46129}">
      <dgm:prSet/>
      <dgm:spPr/>
      <dgm:t>
        <a:bodyPr/>
        <a:lstStyle/>
        <a:p>
          <a:r>
            <a:rPr lang="en-US" b="0" i="1" baseline="0"/>
            <a:t>Acute organic syndrome</a:t>
          </a:r>
          <a:endParaRPr lang="en-US"/>
        </a:p>
      </dgm:t>
    </dgm:pt>
    <dgm:pt modelId="{2BBB7FF2-6CE4-48EA-BBDA-1B6E9D7A299A}" type="parTrans" cxnId="{A7ABF8DB-0119-4E9D-A35D-FE06301B2DE9}">
      <dgm:prSet/>
      <dgm:spPr/>
      <dgm:t>
        <a:bodyPr/>
        <a:lstStyle/>
        <a:p>
          <a:endParaRPr lang="en-US"/>
        </a:p>
      </dgm:t>
    </dgm:pt>
    <dgm:pt modelId="{D5C4D0B3-FAF4-4CE9-8808-4964CD55DB20}" type="sibTrans" cxnId="{A7ABF8DB-0119-4E9D-A35D-FE06301B2DE9}">
      <dgm:prSet/>
      <dgm:spPr/>
      <dgm:t>
        <a:bodyPr/>
        <a:lstStyle/>
        <a:p>
          <a:endParaRPr lang="en-US"/>
        </a:p>
      </dgm:t>
    </dgm:pt>
    <dgm:pt modelId="{654DC3E7-E476-4185-99D7-0A592872826F}">
      <dgm:prSet/>
      <dgm:spPr/>
      <dgm:t>
        <a:bodyPr/>
        <a:lstStyle/>
        <a:p>
          <a:r>
            <a:rPr lang="en-US" b="0" i="1" baseline="0"/>
            <a:t>Acute brain failure</a:t>
          </a:r>
          <a:endParaRPr lang="en-US"/>
        </a:p>
      </dgm:t>
    </dgm:pt>
    <dgm:pt modelId="{283D6D23-B590-4226-8E7D-1323B56CC5BF}" type="parTrans" cxnId="{7C8B35E9-250C-4BC6-83FB-A5701742DA51}">
      <dgm:prSet/>
      <dgm:spPr/>
      <dgm:t>
        <a:bodyPr/>
        <a:lstStyle/>
        <a:p>
          <a:endParaRPr lang="en-US"/>
        </a:p>
      </dgm:t>
    </dgm:pt>
    <dgm:pt modelId="{EE0E8C05-B46A-47D2-AE36-B889A461F610}" type="sibTrans" cxnId="{7C8B35E9-250C-4BC6-83FB-A5701742DA51}">
      <dgm:prSet/>
      <dgm:spPr/>
      <dgm:t>
        <a:bodyPr/>
        <a:lstStyle/>
        <a:p>
          <a:endParaRPr lang="en-US"/>
        </a:p>
      </dgm:t>
    </dgm:pt>
    <dgm:pt modelId="{821D477A-0A93-4B47-86A4-65A7B9DA7A54}">
      <dgm:prSet/>
      <dgm:spPr/>
      <dgm:t>
        <a:bodyPr/>
        <a:lstStyle/>
        <a:p>
          <a:r>
            <a:rPr lang="en-US" b="0" i="1" baseline="0"/>
            <a:t>Acute brain syndrome </a:t>
          </a:r>
          <a:endParaRPr lang="en-US"/>
        </a:p>
      </dgm:t>
    </dgm:pt>
    <dgm:pt modelId="{256F9522-9E92-40ED-A01D-C5958163DF79}" type="parTrans" cxnId="{B81E3E11-F8E5-43BA-9E58-0C6BC80F9F43}">
      <dgm:prSet/>
      <dgm:spPr/>
      <dgm:t>
        <a:bodyPr/>
        <a:lstStyle/>
        <a:p>
          <a:endParaRPr lang="en-US"/>
        </a:p>
      </dgm:t>
    </dgm:pt>
    <dgm:pt modelId="{BDF3BB3C-FE88-496D-B833-28DC9C3FC0C0}" type="sibTrans" cxnId="{B81E3E11-F8E5-43BA-9E58-0C6BC80F9F43}">
      <dgm:prSet/>
      <dgm:spPr/>
      <dgm:t>
        <a:bodyPr/>
        <a:lstStyle/>
        <a:p>
          <a:endParaRPr lang="en-US"/>
        </a:p>
      </dgm:t>
    </dgm:pt>
    <dgm:pt modelId="{A556D929-BCBB-4782-80F9-6A0C8AE1258B}">
      <dgm:prSet/>
      <dgm:spPr/>
      <dgm:t>
        <a:bodyPr/>
        <a:lstStyle/>
        <a:p>
          <a:r>
            <a:rPr lang="en-US" b="0" i="1" baseline="0"/>
            <a:t>Acute cerebral insufficiency </a:t>
          </a:r>
          <a:endParaRPr lang="en-US"/>
        </a:p>
      </dgm:t>
    </dgm:pt>
    <dgm:pt modelId="{69F010FE-57AE-4390-ADC0-A110C27AAB43}" type="parTrans" cxnId="{D9A09DD9-C566-4FC4-99E1-A91C5F53425B}">
      <dgm:prSet/>
      <dgm:spPr/>
      <dgm:t>
        <a:bodyPr/>
        <a:lstStyle/>
        <a:p>
          <a:endParaRPr lang="en-US"/>
        </a:p>
      </dgm:t>
    </dgm:pt>
    <dgm:pt modelId="{B881BD67-7165-4B53-B5C2-3D7CD843D154}" type="sibTrans" cxnId="{D9A09DD9-C566-4FC4-99E1-A91C5F53425B}">
      <dgm:prSet/>
      <dgm:spPr/>
      <dgm:t>
        <a:bodyPr/>
        <a:lstStyle/>
        <a:p>
          <a:endParaRPr lang="en-US"/>
        </a:p>
      </dgm:t>
    </dgm:pt>
    <dgm:pt modelId="{A7FEDF5A-BDCE-414C-9236-E9398EDFA582}">
      <dgm:prSet/>
      <dgm:spPr/>
      <dgm:t>
        <a:bodyPr/>
        <a:lstStyle/>
        <a:p>
          <a:r>
            <a:rPr lang="en-US" b="0" i="1" baseline="0"/>
            <a:t>Exogenous psychosis </a:t>
          </a:r>
          <a:endParaRPr lang="en-US"/>
        </a:p>
      </dgm:t>
    </dgm:pt>
    <dgm:pt modelId="{2C888C01-7109-417B-B084-64BEA59B335B}" type="parTrans" cxnId="{90995E33-C041-4B3F-A051-E6DBF93280F7}">
      <dgm:prSet/>
      <dgm:spPr/>
      <dgm:t>
        <a:bodyPr/>
        <a:lstStyle/>
        <a:p>
          <a:endParaRPr lang="en-US"/>
        </a:p>
      </dgm:t>
    </dgm:pt>
    <dgm:pt modelId="{FF20991C-0860-4163-A5F9-2F53EDBA6268}" type="sibTrans" cxnId="{90995E33-C041-4B3F-A051-E6DBF93280F7}">
      <dgm:prSet/>
      <dgm:spPr/>
      <dgm:t>
        <a:bodyPr/>
        <a:lstStyle/>
        <a:p>
          <a:endParaRPr lang="en-US"/>
        </a:p>
      </dgm:t>
    </dgm:pt>
    <dgm:pt modelId="{4CEF5744-9285-4913-912A-FCCEEBF2D66B}">
      <dgm:prSet/>
      <dgm:spPr/>
      <dgm:t>
        <a:bodyPr/>
        <a:lstStyle/>
        <a:p>
          <a:r>
            <a:rPr lang="en-US" b="0" i="1" baseline="0"/>
            <a:t>Metabolic encephalopathy </a:t>
          </a:r>
          <a:endParaRPr lang="en-US"/>
        </a:p>
      </dgm:t>
    </dgm:pt>
    <dgm:pt modelId="{74E55B0A-2941-4151-9F1F-425576D6AC7B}" type="parTrans" cxnId="{1E9EC68D-EC47-4627-ADC2-6CA13FD53CCA}">
      <dgm:prSet/>
      <dgm:spPr/>
      <dgm:t>
        <a:bodyPr/>
        <a:lstStyle/>
        <a:p>
          <a:endParaRPr lang="en-US"/>
        </a:p>
      </dgm:t>
    </dgm:pt>
    <dgm:pt modelId="{228DD233-1BFA-40D9-8F01-B3A61F55837E}" type="sibTrans" cxnId="{1E9EC68D-EC47-4627-ADC2-6CA13FD53CCA}">
      <dgm:prSet/>
      <dgm:spPr/>
      <dgm:t>
        <a:bodyPr/>
        <a:lstStyle/>
        <a:p>
          <a:endParaRPr lang="en-US"/>
        </a:p>
      </dgm:t>
    </dgm:pt>
    <dgm:pt modelId="{BD6AD42F-E543-4619-BF03-6286637A6D40}">
      <dgm:prSet/>
      <dgm:spPr/>
      <dgm:t>
        <a:bodyPr/>
        <a:lstStyle/>
        <a:p>
          <a:r>
            <a:rPr lang="en-US" b="0" i="1" baseline="0"/>
            <a:t>Organic psychosis </a:t>
          </a:r>
          <a:endParaRPr lang="en-US"/>
        </a:p>
      </dgm:t>
    </dgm:pt>
    <dgm:pt modelId="{820C6FA8-36B3-4EBE-A8FD-D95D21015701}" type="parTrans" cxnId="{6C9D6774-B0F7-45A5-A1AB-65AD4AD20F2E}">
      <dgm:prSet/>
      <dgm:spPr/>
      <dgm:t>
        <a:bodyPr/>
        <a:lstStyle/>
        <a:p>
          <a:endParaRPr lang="en-US"/>
        </a:p>
      </dgm:t>
    </dgm:pt>
    <dgm:pt modelId="{BAC3C680-B5F5-48EE-A5DC-00202029A942}" type="sibTrans" cxnId="{6C9D6774-B0F7-45A5-A1AB-65AD4AD20F2E}">
      <dgm:prSet/>
      <dgm:spPr/>
      <dgm:t>
        <a:bodyPr/>
        <a:lstStyle/>
        <a:p>
          <a:endParaRPr lang="en-US"/>
        </a:p>
      </dgm:t>
    </dgm:pt>
    <dgm:pt modelId="{CEA5C77B-8B2E-4525-9A73-87E5DF4E8CF5}">
      <dgm:prSet/>
      <dgm:spPr/>
      <dgm:t>
        <a:bodyPr/>
        <a:lstStyle/>
        <a:p>
          <a:r>
            <a:rPr lang="en-US" b="0" i="1" baseline="0"/>
            <a:t>ICU psychosis </a:t>
          </a:r>
          <a:endParaRPr lang="en-US"/>
        </a:p>
      </dgm:t>
    </dgm:pt>
    <dgm:pt modelId="{EFFBB4C8-509D-4FB2-9C10-022D0521AF0B}" type="parTrans" cxnId="{CEADDDE0-C422-4725-B42F-A0291BED669F}">
      <dgm:prSet/>
      <dgm:spPr/>
      <dgm:t>
        <a:bodyPr/>
        <a:lstStyle/>
        <a:p>
          <a:endParaRPr lang="en-US"/>
        </a:p>
      </dgm:t>
    </dgm:pt>
    <dgm:pt modelId="{F8410A1D-AEF4-41F9-A871-29AF3AA2B0D4}" type="sibTrans" cxnId="{CEADDDE0-C422-4725-B42F-A0291BED669F}">
      <dgm:prSet/>
      <dgm:spPr/>
      <dgm:t>
        <a:bodyPr/>
        <a:lstStyle/>
        <a:p>
          <a:endParaRPr lang="en-US"/>
        </a:p>
      </dgm:t>
    </dgm:pt>
    <dgm:pt modelId="{84641737-C74D-4986-B5CD-496C3CF729C1}">
      <dgm:prSet/>
      <dgm:spPr/>
      <dgm:t>
        <a:bodyPr/>
        <a:lstStyle/>
        <a:p>
          <a:r>
            <a:rPr lang="en-US" b="0" i="1" baseline="0"/>
            <a:t>Toxic encephalopathy </a:t>
          </a:r>
          <a:endParaRPr lang="en-US"/>
        </a:p>
      </dgm:t>
    </dgm:pt>
    <dgm:pt modelId="{90DF6850-B3E1-4C10-BBC0-E2BC0D3EE2EC}" type="parTrans" cxnId="{15036C40-4F73-486F-A28C-17DDFA69B1D9}">
      <dgm:prSet/>
      <dgm:spPr/>
      <dgm:t>
        <a:bodyPr/>
        <a:lstStyle/>
        <a:p>
          <a:endParaRPr lang="en-US"/>
        </a:p>
      </dgm:t>
    </dgm:pt>
    <dgm:pt modelId="{27C6ABCB-B53F-42A3-8CA8-5095E8B1BE5B}" type="sibTrans" cxnId="{15036C40-4F73-486F-A28C-17DDFA69B1D9}">
      <dgm:prSet/>
      <dgm:spPr/>
      <dgm:t>
        <a:bodyPr/>
        <a:lstStyle/>
        <a:p>
          <a:endParaRPr lang="en-US"/>
        </a:p>
      </dgm:t>
    </dgm:pt>
    <dgm:pt modelId="{B5E18F69-EDDE-4442-9C2F-8D2E2DF44DC7}">
      <dgm:prSet/>
      <dgm:spPr/>
      <dgm:t>
        <a:bodyPr/>
        <a:lstStyle/>
        <a:p>
          <a:r>
            <a:rPr lang="en-US" b="0" i="1" baseline="0"/>
            <a:t>Toxic psychosis </a:t>
          </a:r>
          <a:endParaRPr lang="en-US"/>
        </a:p>
      </dgm:t>
    </dgm:pt>
    <dgm:pt modelId="{A25A26D7-EA08-4A87-8D53-39BEF4E510CD}" type="parTrans" cxnId="{F3788930-09D5-48CF-A1C0-0B29A65A69AE}">
      <dgm:prSet/>
      <dgm:spPr/>
      <dgm:t>
        <a:bodyPr/>
        <a:lstStyle/>
        <a:p>
          <a:endParaRPr lang="en-US"/>
        </a:p>
      </dgm:t>
    </dgm:pt>
    <dgm:pt modelId="{B83033E3-0493-4E99-AB82-D522E3E8DE19}" type="sibTrans" cxnId="{F3788930-09D5-48CF-A1C0-0B29A65A69AE}">
      <dgm:prSet/>
      <dgm:spPr/>
      <dgm:t>
        <a:bodyPr/>
        <a:lstStyle/>
        <a:p>
          <a:endParaRPr lang="en-US"/>
        </a:p>
      </dgm:t>
    </dgm:pt>
    <dgm:pt modelId="{34053C8D-1C06-4E01-B080-F99550790C3D}">
      <dgm:prSet/>
      <dgm:spPr/>
      <dgm:t>
        <a:bodyPr/>
        <a:lstStyle/>
        <a:p>
          <a:r>
            <a:rPr lang="en-US" b="0" i="1" baseline="0"/>
            <a:t>Others</a:t>
          </a:r>
          <a:endParaRPr lang="en-US"/>
        </a:p>
      </dgm:t>
    </dgm:pt>
    <dgm:pt modelId="{E0441CA4-5824-4BF0-AC6F-E646CE022D43}" type="parTrans" cxnId="{39BBF58E-BFE8-4EFF-B9F9-ABCED4D3E644}">
      <dgm:prSet/>
      <dgm:spPr/>
      <dgm:t>
        <a:bodyPr/>
        <a:lstStyle/>
        <a:p>
          <a:endParaRPr lang="en-US"/>
        </a:p>
      </dgm:t>
    </dgm:pt>
    <dgm:pt modelId="{971A4962-06D9-4673-BD4D-2FD95F068C74}" type="sibTrans" cxnId="{39BBF58E-BFE8-4EFF-B9F9-ABCED4D3E644}">
      <dgm:prSet/>
      <dgm:spPr/>
      <dgm:t>
        <a:bodyPr/>
        <a:lstStyle/>
        <a:p>
          <a:endParaRPr lang="en-US"/>
        </a:p>
      </dgm:t>
    </dgm:pt>
    <dgm:pt modelId="{D3B40305-0E15-4461-8535-E302D8058B57}" type="pres">
      <dgm:prSet presAssocID="{F85CCEEE-1D76-4B02-A64A-D3C8908C3086}" presName="diagram" presStyleCnt="0">
        <dgm:presLayoutVars>
          <dgm:dir/>
          <dgm:resizeHandles val="exact"/>
        </dgm:presLayoutVars>
      </dgm:prSet>
      <dgm:spPr/>
      <dgm:t>
        <a:bodyPr/>
        <a:lstStyle/>
        <a:p>
          <a:endParaRPr lang="en-US"/>
        </a:p>
      </dgm:t>
    </dgm:pt>
    <dgm:pt modelId="{78CDA786-C325-4F5B-8F04-BDD7ED963461}" type="pres">
      <dgm:prSet presAssocID="{99F940A3-27E2-4D3A-8520-51E33E64157C}" presName="node" presStyleLbl="node1" presStyleIdx="0" presStyleCnt="13">
        <dgm:presLayoutVars>
          <dgm:bulletEnabled val="1"/>
        </dgm:presLayoutVars>
      </dgm:prSet>
      <dgm:spPr/>
      <dgm:t>
        <a:bodyPr/>
        <a:lstStyle/>
        <a:p>
          <a:endParaRPr lang="en-US"/>
        </a:p>
      </dgm:t>
    </dgm:pt>
    <dgm:pt modelId="{2979A6F9-8E0B-420A-A2F8-B52643DC4D06}" type="pres">
      <dgm:prSet presAssocID="{95F742F0-7B68-4D05-B175-2767252B9D2B}" presName="sibTrans" presStyleCnt="0"/>
      <dgm:spPr/>
    </dgm:pt>
    <dgm:pt modelId="{B6DEF726-8AF9-47E7-AA44-C734D2CDD3C1}" type="pres">
      <dgm:prSet presAssocID="{45FB7591-EE1E-4842-B3BE-1C96F9FE9AC0}" presName="node" presStyleLbl="node1" presStyleIdx="1" presStyleCnt="13">
        <dgm:presLayoutVars>
          <dgm:bulletEnabled val="1"/>
        </dgm:presLayoutVars>
      </dgm:prSet>
      <dgm:spPr/>
      <dgm:t>
        <a:bodyPr/>
        <a:lstStyle/>
        <a:p>
          <a:endParaRPr lang="en-US"/>
        </a:p>
      </dgm:t>
    </dgm:pt>
    <dgm:pt modelId="{C41EDB32-260A-42EE-B621-7ED2D9B3640F}" type="pres">
      <dgm:prSet presAssocID="{9ABF2997-3381-4DE4-A1C1-09961DF78D7B}" presName="sibTrans" presStyleCnt="0"/>
      <dgm:spPr/>
    </dgm:pt>
    <dgm:pt modelId="{895F4D8F-4107-43B4-B4D3-AF4949F2F2D2}" type="pres">
      <dgm:prSet presAssocID="{D5244683-E4F3-4968-95FD-EDDE1AD46129}" presName="node" presStyleLbl="node1" presStyleIdx="2" presStyleCnt="13">
        <dgm:presLayoutVars>
          <dgm:bulletEnabled val="1"/>
        </dgm:presLayoutVars>
      </dgm:prSet>
      <dgm:spPr/>
      <dgm:t>
        <a:bodyPr/>
        <a:lstStyle/>
        <a:p>
          <a:endParaRPr lang="en-US"/>
        </a:p>
      </dgm:t>
    </dgm:pt>
    <dgm:pt modelId="{8A931B8E-9DFB-49FD-9673-6EBBFA84A5AE}" type="pres">
      <dgm:prSet presAssocID="{D5C4D0B3-FAF4-4CE9-8808-4964CD55DB20}" presName="sibTrans" presStyleCnt="0"/>
      <dgm:spPr/>
    </dgm:pt>
    <dgm:pt modelId="{E37CA57B-28C1-49D0-890D-EA8FC899C5C9}" type="pres">
      <dgm:prSet presAssocID="{654DC3E7-E476-4185-99D7-0A592872826F}" presName="node" presStyleLbl="node1" presStyleIdx="3" presStyleCnt="13">
        <dgm:presLayoutVars>
          <dgm:bulletEnabled val="1"/>
        </dgm:presLayoutVars>
      </dgm:prSet>
      <dgm:spPr/>
      <dgm:t>
        <a:bodyPr/>
        <a:lstStyle/>
        <a:p>
          <a:endParaRPr lang="en-US"/>
        </a:p>
      </dgm:t>
    </dgm:pt>
    <dgm:pt modelId="{DDF3988B-6F51-4013-942A-67416A1EB429}" type="pres">
      <dgm:prSet presAssocID="{EE0E8C05-B46A-47D2-AE36-B889A461F610}" presName="sibTrans" presStyleCnt="0"/>
      <dgm:spPr/>
    </dgm:pt>
    <dgm:pt modelId="{87EE1548-E6AF-4FA4-A3F5-B221E9AD2502}" type="pres">
      <dgm:prSet presAssocID="{821D477A-0A93-4B47-86A4-65A7B9DA7A54}" presName="node" presStyleLbl="node1" presStyleIdx="4" presStyleCnt="13">
        <dgm:presLayoutVars>
          <dgm:bulletEnabled val="1"/>
        </dgm:presLayoutVars>
      </dgm:prSet>
      <dgm:spPr/>
      <dgm:t>
        <a:bodyPr/>
        <a:lstStyle/>
        <a:p>
          <a:endParaRPr lang="en-US"/>
        </a:p>
      </dgm:t>
    </dgm:pt>
    <dgm:pt modelId="{C5F1AA86-2265-40A3-A533-120A4D718243}" type="pres">
      <dgm:prSet presAssocID="{BDF3BB3C-FE88-496D-B833-28DC9C3FC0C0}" presName="sibTrans" presStyleCnt="0"/>
      <dgm:spPr/>
    </dgm:pt>
    <dgm:pt modelId="{BD8BE966-CEAB-4AF1-8FFF-D82D9A378AC0}" type="pres">
      <dgm:prSet presAssocID="{A556D929-BCBB-4782-80F9-6A0C8AE1258B}" presName="node" presStyleLbl="node1" presStyleIdx="5" presStyleCnt="13">
        <dgm:presLayoutVars>
          <dgm:bulletEnabled val="1"/>
        </dgm:presLayoutVars>
      </dgm:prSet>
      <dgm:spPr/>
      <dgm:t>
        <a:bodyPr/>
        <a:lstStyle/>
        <a:p>
          <a:endParaRPr lang="en-US"/>
        </a:p>
      </dgm:t>
    </dgm:pt>
    <dgm:pt modelId="{41BC9D43-0131-4E3A-AB15-4C4639984382}" type="pres">
      <dgm:prSet presAssocID="{B881BD67-7165-4B53-B5C2-3D7CD843D154}" presName="sibTrans" presStyleCnt="0"/>
      <dgm:spPr/>
    </dgm:pt>
    <dgm:pt modelId="{4B6BE375-38D0-4092-A1B7-B9BC87536D92}" type="pres">
      <dgm:prSet presAssocID="{A7FEDF5A-BDCE-414C-9236-E9398EDFA582}" presName="node" presStyleLbl="node1" presStyleIdx="6" presStyleCnt="13">
        <dgm:presLayoutVars>
          <dgm:bulletEnabled val="1"/>
        </dgm:presLayoutVars>
      </dgm:prSet>
      <dgm:spPr/>
      <dgm:t>
        <a:bodyPr/>
        <a:lstStyle/>
        <a:p>
          <a:endParaRPr lang="en-US"/>
        </a:p>
      </dgm:t>
    </dgm:pt>
    <dgm:pt modelId="{261F0670-CE16-4754-BACC-57532639D241}" type="pres">
      <dgm:prSet presAssocID="{FF20991C-0860-4163-A5F9-2F53EDBA6268}" presName="sibTrans" presStyleCnt="0"/>
      <dgm:spPr/>
    </dgm:pt>
    <dgm:pt modelId="{51D6C5EB-CF32-4330-B3D4-DDF003EBEE1C}" type="pres">
      <dgm:prSet presAssocID="{4CEF5744-9285-4913-912A-FCCEEBF2D66B}" presName="node" presStyleLbl="node1" presStyleIdx="7" presStyleCnt="13">
        <dgm:presLayoutVars>
          <dgm:bulletEnabled val="1"/>
        </dgm:presLayoutVars>
      </dgm:prSet>
      <dgm:spPr/>
      <dgm:t>
        <a:bodyPr/>
        <a:lstStyle/>
        <a:p>
          <a:endParaRPr lang="en-US"/>
        </a:p>
      </dgm:t>
    </dgm:pt>
    <dgm:pt modelId="{58C88909-D528-4890-B35F-010F8B6B86E9}" type="pres">
      <dgm:prSet presAssocID="{228DD233-1BFA-40D9-8F01-B3A61F55837E}" presName="sibTrans" presStyleCnt="0"/>
      <dgm:spPr/>
    </dgm:pt>
    <dgm:pt modelId="{65D7F4F8-B374-474E-9AE2-64A65B7D0A0E}" type="pres">
      <dgm:prSet presAssocID="{BD6AD42F-E543-4619-BF03-6286637A6D40}" presName="node" presStyleLbl="node1" presStyleIdx="8" presStyleCnt="13">
        <dgm:presLayoutVars>
          <dgm:bulletEnabled val="1"/>
        </dgm:presLayoutVars>
      </dgm:prSet>
      <dgm:spPr/>
      <dgm:t>
        <a:bodyPr/>
        <a:lstStyle/>
        <a:p>
          <a:endParaRPr lang="en-US"/>
        </a:p>
      </dgm:t>
    </dgm:pt>
    <dgm:pt modelId="{D99B0D77-6C63-4F35-A53C-9A850ACDF148}" type="pres">
      <dgm:prSet presAssocID="{BAC3C680-B5F5-48EE-A5DC-00202029A942}" presName="sibTrans" presStyleCnt="0"/>
      <dgm:spPr/>
    </dgm:pt>
    <dgm:pt modelId="{AD7E3F60-3C33-4F8F-8F12-297756A674A5}" type="pres">
      <dgm:prSet presAssocID="{CEA5C77B-8B2E-4525-9A73-87E5DF4E8CF5}" presName="node" presStyleLbl="node1" presStyleIdx="9" presStyleCnt="13">
        <dgm:presLayoutVars>
          <dgm:bulletEnabled val="1"/>
        </dgm:presLayoutVars>
      </dgm:prSet>
      <dgm:spPr/>
      <dgm:t>
        <a:bodyPr/>
        <a:lstStyle/>
        <a:p>
          <a:endParaRPr lang="en-US"/>
        </a:p>
      </dgm:t>
    </dgm:pt>
    <dgm:pt modelId="{95E1B06F-D05F-4227-B909-39884D7A65A7}" type="pres">
      <dgm:prSet presAssocID="{F8410A1D-AEF4-41F9-A871-29AF3AA2B0D4}" presName="sibTrans" presStyleCnt="0"/>
      <dgm:spPr/>
    </dgm:pt>
    <dgm:pt modelId="{7049123A-8AB9-4402-9193-2667BF188F2C}" type="pres">
      <dgm:prSet presAssocID="{84641737-C74D-4986-B5CD-496C3CF729C1}" presName="node" presStyleLbl="node1" presStyleIdx="10" presStyleCnt="13">
        <dgm:presLayoutVars>
          <dgm:bulletEnabled val="1"/>
        </dgm:presLayoutVars>
      </dgm:prSet>
      <dgm:spPr/>
      <dgm:t>
        <a:bodyPr/>
        <a:lstStyle/>
        <a:p>
          <a:endParaRPr lang="en-US"/>
        </a:p>
      </dgm:t>
    </dgm:pt>
    <dgm:pt modelId="{E0F48FF6-D76B-45DF-90FB-7BAE4C0FC681}" type="pres">
      <dgm:prSet presAssocID="{27C6ABCB-B53F-42A3-8CA8-5095E8B1BE5B}" presName="sibTrans" presStyleCnt="0"/>
      <dgm:spPr/>
    </dgm:pt>
    <dgm:pt modelId="{A70028C1-C4C7-454E-B164-AD5031491D00}" type="pres">
      <dgm:prSet presAssocID="{B5E18F69-EDDE-4442-9C2F-8D2E2DF44DC7}" presName="node" presStyleLbl="node1" presStyleIdx="11" presStyleCnt="13">
        <dgm:presLayoutVars>
          <dgm:bulletEnabled val="1"/>
        </dgm:presLayoutVars>
      </dgm:prSet>
      <dgm:spPr/>
      <dgm:t>
        <a:bodyPr/>
        <a:lstStyle/>
        <a:p>
          <a:endParaRPr lang="en-US"/>
        </a:p>
      </dgm:t>
    </dgm:pt>
    <dgm:pt modelId="{9A79127C-81CE-4473-B012-4F525553C3B1}" type="pres">
      <dgm:prSet presAssocID="{B83033E3-0493-4E99-AB82-D522E3E8DE19}" presName="sibTrans" presStyleCnt="0"/>
      <dgm:spPr/>
    </dgm:pt>
    <dgm:pt modelId="{2A3FE704-5F01-46D3-B4A4-E80BFBBCAEF5}" type="pres">
      <dgm:prSet presAssocID="{34053C8D-1C06-4E01-B080-F99550790C3D}" presName="node" presStyleLbl="node1" presStyleIdx="12" presStyleCnt="13">
        <dgm:presLayoutVars>
          <dgm:bulletEnabled val="1"/>
        </dgm:presLayoutVars>
      </dgm:prSet>
      <dgm:spPr/>
      <dgm:t>
        <a:bodyPr/>
        <a:lstStyle/>
        <a:p>
          <a:endParaRPr lang="en-US"/>
        </a:p>
      </dgm:t>
    </dgm:pt>
  </dgm:ptLst>
  <dgm:cxnLst>
    <dgm:cxn modelId="{B892CB32-10BB-4416-9DFE-FC8C0984D03E}" type="presOf" srcId="{F85CCEEE-1D76-4B02-A64A-D3C8908C3086}" destId="{D3B40305-0E15-4461-8535-E302D8058B57}" srcOrd="0" destOrd="0" presId="urn:microsoft.com/office/officeart/2005/8/layout/default"/>
    <dgm:cxn modelId="{CEADDDE0-C422-4725-B42F-A0291BED669F}" srcId="{F85CCEEE-1D76-4B02-A64A-D3C8908C3086}" destId="{CEA5C77B-8B2E-4525-9A73-87E5DF4E8CF5}" srcOrd="9" destOrd="0" parTransId="{EFFBB4C8-509D-4FB2-9C10-022D0521AF0B}" sibTransId="{F8410A1D-AEF4-41F9-A871-29AF3AA2B0D4}"/>
    <dgm:cxn modelId="{1E9EC68D-EC47-4627-ADC2-6CA13FD53CCA}" srcId="{F85CCEEE-1D76-4B02-A64A-D3C8908C3086}" destId="{4CEF5744-9285-4913-912A-FCCEEBF2D66B}" srcOrd="7" destOrd="0" parTransId="{74E55B0A-2941-4151-9F1F-425576D6AC7B}" sibTransId="{228DD233-1BFA-40D9-8F01-B3A61F55837E}"/>
    <dgm:cxn modelId="{CEC03261-C466-459A-A788-D6BA69A44A1D}" srcId="{F85CCEEE-1D76-4B02-A64A-D3C8908C3086}" destId="{99F940A3-27E2-4D3A-8520-51E33E64157C}" srcOrd="0" destOrd="0" parTransId="{7CD0ED9A-78FA-4317-89B4-EE4F63D98CCE}" sibTransId="{95F742F0-7B68-4D05-B175-2767252B9D2B}"/>
    <dgm:cxn modelId="{C6D6795F-977D-42B3-83AB-54A9EEF646DA}" type="presOf" srcId="{A7FEDF5A-BDCE-414C-9236-E9398EDFA582}" destId="{4B6BE375-38D0-4092-A1B7-B9BC87536D92}" srcOrd="0" destOrd="0" presId="urn:microsoft.com/office/officeart/2005/8/layout/default"/>
    <dgm:cxn modelId="{39BBF58E-BFE8-4EFF-B9F9-ABCED4D3E644}" srcId="{F85CCEEE-1D76-4B02-A64A-D3C8908C3086}" destId="{34053C8D-1C06-4E01-B080-F99550790C3D}" srcOrd="12" destOrd="0" parTransId="{E0441CA4-5824-4BF0-AC6F-E646CE022D43}" sibTransId="{971A4962-06D9-4673-BD4D-2FD95F068C74}"/>
    <dgm:cxn modelId="{2BA28A1A-0DC2-4AAB-83C6-1FC3207E2CF9}" type="presOf" srcId="{D5244683-E4F3-4968-95FD-EDDE1AD46129}" destId="{895F4D8F-4107-43B4-B4D3-AF4949F2F2D2}" srcOrd="0" destOrd="0" presId="urn:microsoft.com/office/officeart/2005/8/layout/default"/>
    <dgm:cxn modelId="{D9A09DD9-C566-4FC4-99E1-A91C5F53425B}" srcId="{F85CCEEE-1D76-4B02-A64A-D3C8908C3086}" destId="{A556D929-BCBB-4782-80F9-6A0C8AE1258B}" srcOrd="5" destOrd="0" parTransId="{69F010FE-57AE-4390-ADC0-A110C27AAB43}" sibTransId="{B881BD67-7165-4B53-B5C2-3D7CD843D154}"/>
    <dgm:cxn modelId="{A7ABF8DB-0119-4E9D-A35D-FE06301B2DE9}" srcId="{F85CCEEE-1D76-4B02-A64A-D3C8908C3086}" destId="{D5244683-E4F3-4968-95FD-EDDE1AD46129}" srcOrd="2" destOrd="0" parTransId="{2BBB7FF2-6CE4-48EA-BBDA-1B6E9D7A299A}" sibTransId="{D5C4D0B3-FAF4-4CE9-8808-4964CD55DB20}"/>
    <dgm:cxn modelId="{4D750377-D076-4056-AC75-2AC76A96432B}" type="presOf" srcId="{BD6AD42F-E543-4619-BF03-6286637A6D40}" destId="{65D7F4F8-B374-474E-9AE2-64A65B7D0A0E}" srcOrd="0" destOrd="0" presId="urn:microsoft.com/office/officeart/2005/8/layout/default"/>
    <dgm:cxn modelId="{52016375-79D7-46ED-A920-FD34B1F42013}" type="presOf" srcId="{45FB7591-EE1E-4842-B3BE-1C96F9FE9AC0}" destId="{B6DEF726-8AF9-47E7-AA44-C734D2CDD3C1}" srcOrd="0" destOrd="0" presId="urn:microsoft.com/office/officeart/2005/8/layout/default"/>
    <dgm:cxn modelId="{8B84E629-8AA1-4439-98FA-AB00F5EDDE46}" type="presOf" srcId="{821D477A-0A93-4B47-86A4-65A7B9DA7A54}" destId="{87EE1548-E6AF-4FA4-A3F5-B221E9AD2502}" srcOrd="0" destOrd="0" presId="urn:microsoft.com/office/officeart/2005/8/layout/default"/>
    <dgm:cxn modelId="{DBB79695-AF8A-4EFF-90A2-C9CE2E6B1CCB}" type="presOf" srcId="{4CEF5744-9285-4913-912A-FCCEEBF2D66B}" destId="{51D6C5EB-CF32-4330-B3D4-DDF003EBEE1C}" srcOrd="0" destOrd="0" presId="urn:microsoft.com/office/officeart/2005/8/layout/default"/>
    <dgm:cxn modelId="{6C9D6774-B0F7-45A5-A1AB-65AD4AD20F2E}" srcId="{F85CCEEE-1D76-4B02-A64A-D3C8908C3086}" destId="{BD6AD42F-E543-4619-BF03-6286637A6D40}" srcOrd="8" destOrd="0" parTransId="{820C6FA8-36B3-4EBE-A8FD-D95D21015701}" sibTransId="{BAC3C680-B5F5-48EE-A5DC-00202029A942}"/>
    <dgm:cxn modelId="{B81E3E11-F8E5-43BA-9E58-0C6BC80F9F43}" srcId="{F85CCEEE-1D76-4B02-A64A-D3C8908C3086}" destId="{821D477A-0A93-4B47-86A4-65A7B9DA7A54}" srcOrd="4" destOrd="0" parTransId="{256F9522-9E92-40ED-A01D-C5958163DF79}" sibTransId="{BDF3BB3C-FE88-496D-B833-28DC9C3FC0C0}"/>
    <dgm:cxn modelId="{7F62A495-63EA-4254-BBD0-2BCF84EF58D5}" type="presOf" srcId="{34053C8D-1C06-4E01-B080-F99550790C3D}" destId="{2A3FE704-5F01-46D3-B4A4-E80BFBBCAEF5}" srcOrd="0" destOrd="0" presId="urn:microsoft.com/office/officeart/2005/8/layout/default"/>
    <dgm:cxn modelId="{371C3678-1C76-4B42-8A0E-34380E2A7474}" type="presOf" srcId="{A556D929-BCBB-4782-80F9-6A0C8AE1258B}" destId="{BD8BE966-CEAB-4AF1-8FFF-D82D9A378AC0}" srcOrd="0" destOrd="0" presId="urn:microsoft.com/office/officeart/2005/8/layout/default"/>
    <dgm:cxn modelId="{0ECCBC8D-A296-4AF6-922C-BCA07A6626AA}" type="presOf" srcId="{CEA5C77B-8B2E-4525-9A73-87E5DF4E8CF5}" destId="{AD7E3F60-3C33-4F8F-8F12-297756A674A5}" srcOrd="0" destOrd="0" presId="urn:microsoft.com/office/officeart/2005/8/layout/default"/>
    <dgm:cxn modelId="{15036C40-4F73-486F-A28C-17DDFA69B1D9}" srcId="{F85CCEEE-1D76-4B02-A64A-D3C8908C3086}" destId="{84641737-C74D-4986-B5CD-496C3CF729C1}" srcOrd="10" destOrd="0" parTransId="{90DF6850-B3E1-4C10-BBC0-E2BC0D3EE2EC}" sibTransId="{27C6ABCB-B53F-42A3-8CA8-5095E8B1BE5B}"/>
    <dgm:cxn modelId="{1CD3B465-AABE-4229-A09A-B4AB96DBB6E9}" type="presOf" srcId="{654DC3E7-E476-4185-99D7-0A592872826F}" destId="{E37CA57B-28C1-49D0-890D-EA8FC899C5C9}" srcOrd="0" destOrd="0" presId="urn:microsoft.com/office/officeart/2005/8/layout/default"/>
    <dgm:cxn modelId="{286EEA4D-C8B7-4C44-8118-46D55C0D5C37}" type="presOf" srcId="{99F940A3-27E2-4D3A-8520-51E33E64157C}" destId="{78CDA786-C325-4F5B-8F04-BDD7ED963461}" srcOrd="0" destOrd="0" presId="urn:microsoft.com/office/officeart/2005/8/layout/default"/>
    <dgm:cxn modelId="{F3788930-09D5-48CF-A1C0-0B29A65A69AE}" srcId="{F85CCEEE-1D76-4B02-A64A-D3C8908C3086}" destId="{B5E18F69-EDDE-4442-9C2F-8D2E2DF44DC7}" srcOrd="11" destOrd="0" parTransId="{A25A26D7-EA08-4A87-8D53-39BEF4E510CD}" sibTransId="{B83033E3-0493-4E99-AB82-D522E3E8DE19}"/>
    <dgm:cxn modelId="{0493BAA7-4A67-4FF9-9D2F-A748F6779796}" type="presOf" srcId="{B5E18F69-EDDE-4442-9C2F-8D2E2DF44DC7}" destId="{A70028C1-C4C7-454E-B164-AD5031491D00}" srcOrd="0" destOrd="0" presId="urn:microsoft.com/office/officeart/2005/8/layout/default"/>
    <dgm:cxn modelId="{3A4C64DE-6668-4954-A3B7-F1ED2E968B2F}" type="presOf" srcId="{84641737-C74D-4986-B5CD-496C3CF729C1}" destId="{7049123A-8AB9-4402-9193-2667BF188F2C}" srcOrd="0" destOrd="0" presId="urn:microsoft.com/office/officeart/2005/8/layout/default"/>
    <dgm:cxn modelId="{90995E33-C041-4B3F-A051-E6DBF93280F7}" srcId="{F85CCEEE-1D76-4B02-A64A-D3C8908C3086}" destId="{A7FEDF5A-BDCE-414C-9236-E9398EDFA582}" srcOrd="6" destOrd="0" parTransId="{2C888C01-7109-417B-B084-64BEA59B335B}" sibTransId="{FF20991C-0860-4163-A5F9-2F53EDBA6268}"/>
    <dgm:cxn modelId="{083AD28B-361E-454E-AD39-CB80FB321F4C}" srcId="{F85CCEEE-1D76-4B02-A64A-D3C8908C3086}" destId="{45FB7591-EE1E-4842-B3BE-1C96F9FE9AC0}" srcOrd="1" destOrd="0" parTransId="{B20ABF71-A845-4FD6-8161-DB634DAD3CF5}" sibTransId="{9ABF2997-3381-4DE4-A1C1-09961DF78D7B}"/>
    <dgm:cxn modelId="{7C8B35E9-250C-4BC6-83FB-A5701742DA51}" srcId="{F85CCEEE-1D76-4B02-A64A-D3C8908C3086}" destId="{654DC3E7-E476-4185-99D7-0A592872826F}" srcOrd="3" destOrd="0" parTransId="{283D6D23-B590-4226-8E7D-1323B56CC5BF}" sibTransId="{EE0E8C05-B46A-47D2-AE36-B889A461F610}"/>
    <dgm:cxn modelId="{E7D5788F-C241-44DF-9E24-742E3D299774}" type="presParOf" srcId="{D3B40305-0E15-4461-8535-E302D8058B57}" destId="{78CDA786-C325-4F5B-8F04-BDD7ED963461}" srcOrd="0" destOrd="0" presId="urn:microsoft.com/office/officeart/2005/8/layout/default"/>
    <dgm:cxn modelId="{D1022E62-0864-47EE-9E36-E3FAAB2B4870}" type="presParOf" srcId="{D3B40305-0E15-4461-8535-E302D8058B57}" destId="{2979A6F9-8E0B-420A-A2F8-B52643DC4D06}" srcOrd="1" destOrd="0" presId="urn:microsoft.com/office/officeart/2005/8/layout/default"/>
    <dgm:cxn modelId="{44C1BB15-D947-421A-A6ED-233C52FFC4A4}" type="presParOf" srcId="{D3B40305-0E15-4461-8535-E302D8058B57}" destId="{B6DEF726-8AF9-47E7-AA44-C734D2CDD3C1}" srcOrd="2" destOrd="0" presId="urn:microsoft.com/office/officeart/2005/8/layout/default"/>
    <dgm:cxn modelId="{2C556508-6F01-4727-A157-B05184A75DC4}" type="presParOf" srcId="{D3B40305-0E15-4461-8535-E302D8058B57}" destId="{C41EDB32-260A-42EE-B621-7ED2D9B3640F}" srcOrd="3" destOrd="0" presId="urn:microsoft.com/office/officeart/2005/8/layout/default"/>
    <dgm:cxn modelId="{E4265ABB-D3BF-4443-A926-4A2B50F8DB54}" type="presParOf" srcId="{D3B40305-0E15-4461-8535-E302D8058B57}" destId="{895F4D8F-4107-43B4-B4D3-AF4949F2F2D2}" srcOrd="4" destOrd="0" presId="urn:microsoft.com/office/officeart/2005/8/layout/default"/>
    <dgm:cxn modelId="{5680FE58-50CE-46D3-BE4D-11B1394FFCA6}" type="presParOf" srcId="{D3B40305-0E15-4461-8535-E302D8058B57}" destId="{8A931B8E-9DFB-49FD-9673-6EBBFA84A5AE}" srcOrd="5" destOrd="0" presId="urn:microsoft.com/office/officeart/2005/8/layout/default"/>
    <dgm:cxn modelId="{40F7CC82-B61A-4941-B516-8D249CFFAD9F}" type="presParOf" srcId="{D3B40305-0E15-4461-8535-E302D8058B57}" destId="{E37CA57B-28C1-49D0-890D-EA8FC899C5C9}" srcOrd="6" destOrd="0" presId="urn:microsoft.com/office/officeart/2005/8/layout/default"/>
    <dgm:cxn modelId="{E597C433-821D-46D2-9460-9E6FF37BC8DB}" type="presParOf" srcId="{D3B40305-0E15-4461-8535-E302D8058B57}" destId="{DDF3988B-6F51-4013-942A-67416A1EB429}" srcOrd="7" destOrd="0" presId="urn:microsoft.com/office/officeart/2005/8/layout/default"/>
    <dgm:cxn modelId="{CF4993F6-D84A-46E0-BDEA-F47F79253AE0}" type="presParOf" srcId="{D3B40305-0E15-4461-8535-E302D8058B57}" destId="{87EE1548-E6AF-4FA4-A3F5-B221E9AD2502}" srcOrd="8" destOrd="0" presId="urn:microsoft.com/office/officeart/2005/8/layout/default"/>
    <dgm:cxn modelId="{ABCA5240-128D-4512-987C-08644BC3641C}" type="presParOf" srcId="{D3B40305-0E15-4461-8535-E302D8058B57}" destId="{C5F1AA86-2265-40A3-A533-120A4D718243}" srcOrd="9" destOrd="0" presId="urn:microsoft.com/office/officeart/2005/8/layout/default"/>
    <dgm:cxn modelId="{CE4904C3-1599-4E60-8286-CD5296B53618}" type="presParOf" srcId="{D3B40305-0E15-4461-8535-E302D8058B57}" destId="{BD8BE966-CEAB-4AF1-8FFF-D82D9A378AC0}" srcOrd="10" destOrd="0" presId="urn:microsoft.com/office/officeart/2005/8/layout/default"/>
    <dgm:cxn modelId="{37F46BD5-3E8E-4D0B-8DBC-A29CECD9CCFE}" type="presParOf" srcId="{D3B40305-0E15-4461-8535-E302D8058B57}" destId="{41BC9D43-0131-4E3A-AB15-4C4639984382}" srcOrd="11" destOrd="0" presId="urn:microsoft.com/office/officeart/2005/8/layout/default"/>
    <dgm:cxn modelId="{C3F5ECFC-2DD9-4272-B1A0-F14DAAD6B659}" type="presParOf" srcId="{D3B40305-0E15-4461-8535-E302D8058B57}" destId="{4B6BE375-38D0-4092-A1B7-B9BC87536D92}" srcOrd="12" destOrd="0" presId="urn:microsoft.com/office/officeart/2005/8/layout/default"/>
    <dgm:cxn modelId="{040B4565-3A65-4138-9042-301AD820C102}" type="presParOf" srcId="{D3B40305-0E15-4461-8535-E302D8058B57}" destId="{261F0670-CE16-4754-BACC-57532639D241}" srcOrd="13" destOrd="0" presId="urn:microsoft.com/office/officeart/2005/8/layout/default"/>
    <dgm:cxn modelId="{A72F79C9-B6BE-4128-8451-AB4066C40A8A}" type="presParOf" srcId="{D3B40305-0E15-4461-8535-E302D8058B57}" destId="{51D6C5EB-CF32-4330-B3D4-DDF003EBEE1C}" srcOrd="14" destOrd="0" presId="urn:microsoft.com/office/officeart/2005/8/layout/default"/>
    <dgm:cxn modelId="{81316E8A-145C-4923-BB17-EF9586577357}" type="presParOf" srcId="{D3B40305-0E15-4461-8535-E302D8058B57}" destId="{58C88909-D528-4890-B35F-010F8B6B86E9}" srcOrd="15" destOrd="0" presId="urn:microsoft.com/office/officeart/2005/8/layout/default"/>
    <dgm:cxn modelId="{3876D76A-361D-43EE-9468-DDE2709E19C9}" type="presParOf" srcId="{D3B40305-0E15-4461-8535-E302D8058B57}" destId="{65D7F4F8-B374-474E-9AE2-64A65B7D0A0E}" srcOrd="16" destOrd="0" presId="urn:microsoft.com/office/officeart/2005/8/layout/default"/>
    <dgm:cxn modelId="{3ECBB387-588B-48B1-973E-E51BF4A57064}" type="presParOf" srcId="{D3B40305-0E15-4461-8535-E302D8058B57}" destId="{D99B0D77-6C63-4F35-A53C-9A850ACDF148}" srcOrd="17" destOrd="0" presId="urn:microsoft.com/office/officeart/2005/8/layout/default"/>
    <dgm:cxn modelId="{EC4CAAD4-537F-476D-A750-E23B7D9C5ED7}" type="presParOf" srcId="{D3B40305-0E15-4461-8535-E302D8058B57}" destId="{AD7E3F60-3C33-4F8F-8F12-297756A674A5}" srcOrd="18" destOrd="0" presId="urn:microsoft.com/office/officeart/2005/8/layout/default"/>
    <dgm:cxn modelId="{0A9C69C6-D99E-48DB-8233-B156C7F70CEE}" type="presParOf" srcId="{D3B40305-0E15-4461-8535-E302D8058B57}" destId="{95E1B06F-D05F-4227-B909-39884D7A65A7}" srcOrd="19" destOrd="0" presId="urn:microsoft.com/office/officeart/2005/8/layout/default"/>
    <dgm:cxn modelId="{D98E27C6-E5E0-4F59-9616-BB7560BF848B}" type="presParOf" srcId="{D3B40305-0E15-4461-8535-E302D8058B57}" destId="{7049123A-8AB9-4402-9193-2667BF188F2C}" srcOrd="20" destOrd="0" presId="urn:microsoft.com/office/officeart/2005/8/layout/default"/>
    <dgm:cxn modelId="{77BA3001-DA7B-4638-9634-AB927036FC85}" type="presParOf" srcId="{D3B40305-0E15-4461-8535-E302D8058B57}" destId="{E0F48FF6-D76B-45DF-90FB-7BAE4C0FC681}" srcOrd="21" destOrd="0" presId="urn:microsoft.com/office/officeart/2005/8/layout/default"/>
    <dgm:cxn modelId="{31B0E70E-0101-4C1B-9ED2-9F8A04B98B8C}" type="presParOf" srcId="{D3B40305-0E15-4461-8535-E302D8058B57}" destId="{A70028C1-C4C7-454E-B164-AD5031491D00}" srcOrd="22" destOrd="0" presId="urn:microsoft.com/office/officeart/2005/8/layout/default"/>
    <dgm:cxn modelId="{C3D0771D-1E7A-43E7-AB41-8AF458133C01}" type="presParOf" srcId="{D3B40305-0E15-4461-8535-E302D8058B57}" destId="{9A79127C-81CE-4473-B012-4F525553C3B1}" srcOrd="23" destOrd="0" presId="urn:microsoft.com/office/officeart/2005/8/layout/default"/>
    <dgm:cxn modelId="{F0BBC685-DA7D-4CF2-AEB6-634ED6CF8AC6}" type="presParOf" srcId="{D3B40305-0E15-4461-8535-E302D8058B57}" destId="{2A3FE704-5F01-46D3-B4A4-E80BFBBCAEF5}" srcOrd="2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1FEFDF0-B156-424A-96CF-5D174BF8AF12}"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D0D61A8-EC22-4FE7-8D78-B8B2FA6051C3}">
      <dgm:prSet/>
      <dgm:spPr/>
      <dgm:t>
        <a:bodyPr/>
        <a:lstStyle/>
        <a:p>
          <a:r>
            <a:rPr lang="en-US" i="1" dirty="0"/>
            <a:t>There is no generally accepted consensus regarding the distinction between the two</a:t>
          </a:r>
          <a:endParaRPr lang="en-US" dirty="0"/>
        </a:p>
      </dgm:t>
    </dgm:pt>
    <dgm:pt modelId="{104394F3-1139-46BF-861D-E207B76156F5}" type="parTrans" cxnId="{2AC0320A-7E63-42FA-B29C-755AD89770B9}">
      <dgm:prSet/>
      <dgm:spPr/>
      <dgm:t>
        <a:bodyPr/>
        <a:lstStyle/>
        <a:p>
          <a:endParaRPr lang="en-US"/>
        </a:p>
      </dgm:t>
    </dgm:pt>
    <dgm:pt modelId="{4E691974-B5F8-4E72-A1C8-AEABE292ACF5}" type="sibTrans" cxnId="{2AC0320A-7E63-42FA-B29C-755AD89770B9}">
      <dgm:prSet/>
      <dgm:spPr/>
      <dgm:t>
        <a:bodyPr/>
        <a:lstStyle/>
        <a:p>
          <a:endParaRPr lang="en-US"/>
        </a:p>
      </dgm:t>
    </dgm:pt>
    <dgm:pt modelId="{4F6347CA-2E59-4380-AB63-D4042130712F}">
      <dgm:prSet/>
      <dgm:spPr/>
      <dgm:t>
        <a:bodyPr/>
        <a:lstStyle/>
        <a:p>
          <a:r>
            <a:rPr lang="en-US" i="1" dirty="0"/>
            <a:t> "acute confusional state," </a:t>
          </a:r>
        </a:p>
        <a:p>
          <a:r>
            <a:rPr lang="en-US" i="1" dirty="0"/>
            <a:t>"acute brain syndrome," </a:t>
          </a:r>
        </a:p>
        <a:p>
          <a:r>
            <a:rPr lang="en-US" i="1" dirty="0"/>
            <a:t>"toxic / metabolic encephalopathy" </a:t>
          </a:r>
        </a:p>
        <a:p>
          <a:endParaRPr lang="en-US" i="1" dirty="0"/>
        </a:p>
        <a:p>
          <a:r>
            <a:rPr lang="en-US" i="1" dirty="0"/>
            <a:t>are often used synonymously with delirium. </a:t>
          </a:r>
          <a:endParaRPr lang="en-US" dirty="0"/>
        </a:p>
      </dgm:t>
    </dgm:pt>
    <dgm:pt modelId="{10E05A64-E543-47FC-870F-04AA7EF9461D}" type="parTrans" cxnId="{A892AE68-8865-45AD-8C3D-5E1C35A8DD2F}">
      <dgm:prSet/>
      <dgm:spPr/>
      <dgm:t>
        <a:bodyPr/>
        <a:lstStyle/>
        <a:p>
          <a:endParaRPr lang="en-US"/>
        </a:p>
      </dgm:t>
    </dgm:pt>
    <dgm:pt modelId="{B0261498-F5E8-4699-B7E9-7C44B1B732DF}" type="sibTrans" cxnId="{A892AE68-8865-45AD-8C3D-5E1C35A8DD2F}">
      <dgm:prSet/>
      <dgm:spPr/>
      <dgm:t>
        <a:bodyPr/>
        <a:lstStyle/>
        <a:p>
          <a:endParaRPr lang="en-US"/>
        </a:p>
      </dgm:t>
    </dgm:pt>
    <dgm:pt modelId="{574149BB-FF75-408B-924D-90870BF176F8}" type="pres">
      <dgm:prSet presAssocID="{11FEFDF0-B156-424A-96CF-5D174BF8AF12}" presName="linear" presStyleCnt="0">
        <dgm:presLayoutVars>
          <dgm:animLvl val="lvl"/>
          <dgm:resizeHandles val="exact"/>
        </dgm:presLayoutVars>
      </dgm:prSet>
      <dgm:spPr/>
      <dgm:t>
        <a:bodyPr/>
        <a:lstStyle/>
        <a:p>
          <a:endParaRPr lang="en-US"/>
        </a:p>
      </dgm:t>
    </dgm:pt>
    <dgm:pt modelId="{3B3FF625-D217-4D85-9CD9-7371C206A0DE}" type="pres">
      <dgm:prSet presAssocID="{AD0D61A8-EC22-4FE7-8D78-B8B2FA6051C3}" presName="parentText" presStyleLbl="node1" presStyleIdx="0" presStyleCnt="2">
        <dgm:presLayoutVars>
          <dgm:chMax val="0"/>
          <dgm:bulletEnabled val="1"/>
        </dgm:presLayoutVars>
      </dgm:prSet>
      <dgm:spPr/>
      <dgm:t>
        <a:bodyPr/>
        <a:lstStyle/>
        <a:p>
          <a:endParaRPr lang="en-US"/>
        </a:p>
      </dgm:t>
    </dgm:pt>
    <dgm:pt modelId="{792EFDE5-E4E8-4764-80E3-41FD0CF12C0B}" type="pres">
      <dgm:prSet presAssocID="{4E691974-B5F8-4E72-A1C8-AEABE292ACF5}" presName="spacer" presStyleCnt="0"/>
      <dgm:spPr/>
    </dgm:pt>
    <dgm:pt modelId="{8C1B66B3-191B-4A96-8588-E009E9432EAB}" type="pres">
      <dgm:prSet presAssocID="{4F6347CA-2E59-4380-AB63-D4042130712F}" presName="parentText" presStyleLbl="node1" presStyleIdx="1" presStyleCnt="2">
        <dgm:presLayoutVars>
          <dgm:chMax val="0"/>
          <dgm:bulletEnabled val="1"/>
        </dgm:presLayoutVars>
      </dgm:prSet>
      <dgm:spPr/>
      <dgm:t>
        <a:bodyPr/>
        <a:lstStyle/>
        <a:p>
          <a:endParaRPr lang="en-US"/>
        </a:p>
      </dgm:t>
    </dgm:pt>
  </dgm:ptLst>
  <dgm:cxnLst>
    <dgm:cxn modelId="{A892AE68-8865-45AD-8C3D-5E1C35A8DD2F}" srcId="{11FEFDF0-B156-424A-96CF-5D174BF8AF12}" destId="{4F6347CA-2E59-4380-AB63-D4042130712F}" srcOrd="1" destOrd="0" parTransId="{10E05A64-E543-47FC-870F-04AA7EF9461D}" sibTransId="{B0261498-F5E8-4699-B7E9-7C44B1B732DF}"/>
    <dgm:cxn modelId="{D256C568-4E83-46E0-921C-0B49DF6152AA}" type="presOf" srcId="{AD0D61A8-EC22-4FE7-8D78-B8B2FA6051C3}" destId="{3B3FF625-D217-4D85-9CD9-7371C206A0DE}" srcOrd="0" destOrd="0" presId="urn:microsoft.com/office/officeart/2005/8/layout/vList2"/>
    <dgm:cxn modelId="{586EBD4A-3F24-4FFF-9BFE-A9053378BD85}" type="presOf" srcId="{4F6347CA-2E59-4380-AB63-D4042130712F}" destId="{8C1B66B3-191B-4A96-8588-E009E9432EAB}" srcOrd="0" destOrd="0" presId="urn:microsoft.com/office/officeart/2005/8/layout/vList2"/>
    <dgm:cxn modelId="{F6168E85-CAAA-4D3B-8EC1-57E673E189FC}" type="presOf" srcId="{11FEFDF0-B156-424A-96CF-5D174BF8AF12}" destId="{574149BB-FF75-408B-924D-90870BF176F8}" srcOrd="0" destOrd="0" presId="urn:microsoft.com/office/officeart/2005/8/layout/vList2"/>
    <dgm:cxn modelId="{2AC0320A-7E63-42FA-B29C-755AD89770B9}" srcId="{11FEFDF0-B156-424A-96CF-5D174BF8AF12}" destId="{AD0D61A8-EC22-4FE7-8D78-B8B2FA6051C3}" srcOrd="0" destOrd="0" parTransId="{104394F3-1139-46BF-861D-E207B76156F5}" sibTransId="{4E691974-B5F8-4E72-A1C8-AEABE292ACF5}"/>
    <dgm:cxn modelId="{A3372E66-3CE3-47C7-87E4-B50388E70806}" type="presParOf" srcId="{574149BB-FF75-408B-924D-90870BF176F8}" destId="{3B3FF625-D217-4D85-9CD9-7371C206A0DE}" srcOrd="0" destOrd="0" presId="urn:microsoft.com/office/officeart/2005/8/layout/vList2"/>
    <dgm:cxn modelId="{3BA4E46A-8EFD-471B-8491-C9817B522331}" type="presParOf" srcId="{574149BB-FF75-408B-924D-90870BF176F8}" destId="{792EFDE5-E4E8-4764-80E3-41FD0CF12C0B}" srcOrd="1" destOrd="0" presId="urn:microsoft.com/office/officeart/2005/8/layout/vList2"/>
    <dgm:cxn modelId="{EB4DF280-3D6B-4992-B2F6-48CE19CFD4C7}" type="presParOf" srcId="{574149BB-FF75-408B-924D-90870BF176F8}" destId="{8C1B66B3-191B-4A96-8588-E009E9432EAB}"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29A3C7C-DD39-43A8-9ACE-C521EED6E21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4D8197D-60E5-47C1-8783-A16EE0B16694}">
      <dgm:prSet/>
      <dgm:spPr/>
      <dgm:t>
        <a:bodyPr/>
        <a:lstStyle/>
        <a:p>
          <a:r>
            <a:rPr lang="en-US" b="0" i="1" baseline="0" dirty="0"/>
            <a:t>With fluctuating attention, regardless of etiology or the presence of baseline cognitive deficits or preexisting dementia</a:t>
          </a:r>
          <a:br>
            <a:rPr lang="en-US" b="0" i="1" baseline="0" dirty="0"/>
          </a:br>
          <a:endParaRPr lang="en-US" dirty="0"/>
        </a:p>
      </dgm:t>
    </dgm:pt>
    <dgm:pt modelId="{8BE85877-FB0C-4D5B-BD8F-8B66B255FAB3}" type="parTrans" cxnId="{5D97CFBD-83D6-4D1F-AA84-DBB90848D2CA}">
      <dgm:prSet/>
      <dgm:spPr/>
      <dgm:t>
        <a:bodyPr/>
        <a:lstStyle/>
        <a:p>
          <a:endParaRPr lang="en-US"/>
        </a:p>
      </dgm:t>
    </dgm:pt>
    <dgm:pt modelId="{92DEDE4E-3A2D-466B-8B6E-80996ED0344D}" type="sibTrans" cxnId="{5D97CFBD-83D6-4D1F-AA84-DBB90848D2CA}">
      <dgm:prSet/>
      <dgm:spPr/>
      <dgm:t>
        <a:bodyPr/>
        <a:lstStyle/>
        <a:p>
          <a:endParaRPr lang="en-US"/>
        </a:p>
      </dgm:t>
    </dgm:pt>
    <dgm:pt modelId="{AE675024-69E0-4654-B72B-62D70B729FC5}">
      <dgm:prSet/>
      <dgm:spPr/>
      <dgm:t>
        <a:bodyPr/>
        <a:lstStyle/>
        <a:p>
          <a:r>
            <a:rPr lang="en-US" b="0" i="1" baseline="0" dirty="0"/>
            <a:t>Underlying dementia is a major risk factor for delirium</a:t>
          </a:r>
          <a:br>
            <a:rPr lang="en-US" b="0" i="1" baseline="0" dirty="0"/>
          </a:br>
          <a:endParaRPr lang="en-US" dirty="0"/>
        </a:p>
      </dgm:t>
    </dgm:pt>
    <dgm:pt modelId="{3C6B0C37-1372-4F77-9703-E53E073256E6}" type="parTrans" cxnId="{33A6C665-2BE6-4669-9FAA-FDC64B05BAF2}">
      <dgm:prSet/>
      <dgm:spPr/>
      <dgm:t>
        <a:bodyPr/>
        <a:lstStyle/>
        <a:p>
          <a:endParaRPr lang="en-US"/>
        </a:p>
      </dgm:t>
    </dgm:pt>
    <dgm:pt modelId="{873912C7-0197-44F1-910F-33F3EFADA84E}" type="sibTrans" cxnId="{33A6C665-2BE6-4669-9FAA-FDC64B05BAF2}">
      <dgm:prSet/>
      <dgm:spPr/>
      <dgm:t>
        <a:bodyPr/>
        <a:lstStyle/>
        <a:p>
          <a:endParaRPr lang="en-US"/>
        </a:p>
      </dgm:t>
    </dgm:pt>
    <dgm:pt modelId="{C4C97996-B06A-4C39-A230-552715ACB995}" type="pres">
      <dgm:prSet presAssocID="{929A3C7C-DD39-43A8-9ACE-C521EED6E21C}" presName="linear" presStyleCnt="0">
        <dgm:presLayoutVars>
          <dgm:animLvl val="lvl"/>
          <dgm:resizeHandles val="exact"/>
        </dgm:presLayoutVars>
      </dgm:prSet>
      <dgm:spPr/>
      <dgm:t>
        <a:bodyPr/>
        <a:lstStyle/>
        <a:p>
          <a:endParaRPr lang="en-US"/>
        </a:p>
      </dgm:t>
    </dgm:pt>
    <dgm:pt modelId="{AEB7E468-BD43-4E9E-A1EA-55B8C896F33C}" type="pres">
      <dgm:prSet presAssocID="{B4D8197D-60E5-47C1-8783-A16EE0B16694}" presName="parentText" presStyleLbl="node1" presStyleIdx="0" presStyleCnt="2">
        <dgm:presLayoutVars>
          <dgm:chMax val="0"/>
          <dgm:bulletEnabled val="1"/>
        </dgm:presLayoutVars>
      </dgm:prSet>
      <dgm:spPr/>
      <dgm:t>
        <a:bodyPr/>
        <a:lstStyle/>
        <a:p>
          <a:endParaRPr lang="en-US"/>
        </a:p>
      </dgm:t>
    </dgm:pt>
    <dgm:pt modelId="{1672F317-864C-4EEF-B963-9416AF510E06}" type="pres">
      <dgm:prSet presAssocID="{92DEDE4E-3A2D-466B-8B6E-80996ED0344D}" presName="spacer" presStyleCnt="0"/>
      <dgm:spPr/>
    </dgm:pt>
    <dgm:pt modelId="{AF8323AA-93DC-45E4-9116-2AF873161C73}" type="pres">
      <dgm:prSet presAssocID="{AE675024-69E0-4654-B72B-62D70B729FC5}" presName="parentText" presStyleLbl="node1" presStyleIdx="1" presStyleCnt="2">
        <dgm:presLayoutVars>
          <dgm:chMax val="0"/>
          <dgm:bulletEnabled val="1"/>
        </dgm:presLayoutVars>
      </dgm:prSet>
      <dgm:spPr/>
      <dgm:t>
        <a:bodyPr/>
        <a:lstStyle/>
        <a:p>
          <a:endParaRPr lang="en-US"/>
        </a:p>
      </dgm:t>
    </dgm:pt>
  </dgm:ptLst>
  <dgm:cxnLst>
    <dgm:cxn modelId="{98ABFB15-596E-4CF1-8F84-ACEC91B44328}" type="presOf" srcId="{AE675024-69E0-4654-B72B-62D70B729FC5}" destId="{AF8323AA-93DC-45E4-9116-2AF873161C73}" srcOrd="0" destOrd="0" presId="urn:microsoft.com/office/officeart/2005/8/layout/vList2"/>
    <dgm:cxn modelId="{33A6C665-2BE6-4669-9FAA-FDC64B05BAF2}" srcId="{929A3C7C-DD39-43A8-9ACE-C521EED6E21C}" destId="{AE675024-69E0-4654-B72B-62D70B729FC5}" srcOrd="1" destOrd="0" parTransId="{3C6B0C37-1372-4F77-9703-E53E073256E6}" sibTransId="{873912C7-0197-44F1-910F-33F3EFADA84E}"/>
    <dgm:cxn modelId="{0F56BF6E-CF34-4200-BCC9-B215213CCC3B}" type="presOf" srcId="{B4D8197D-60E5-47C1-8783-A16EE0B16694}" destId="{AEB7E468-BD43-4E9E-A1EA-55B8C896F33C}" srcOrd="0" destOrd="0" presId="urn:microsoft.com/office/officeart/2005/8/layout/vList2"/>
    <dgm:cxn modelId="{5D97CFBD-83D6-4D1F-AA84-DBB90848D2CA}" srcId="{929A3C7C-DD39-43A8-9ACE-C521EED6E21C}" destId="{B4D8197D-60E5-47C1-8783-A16EE0B16694}" srcOrd="0" destOrd="0" parTransId="{8BE85877-FB0C-4D5B-BD8F-8B66B255FAB3}" sibTransId="{92DEDE4E-3A2D-466B-8B6E-80996ED0344D}"/>
    <dgm:cxn modelId="{AFBA06E2-FAE8-48C7-A272-15D2B038CD28}" type="presOf" srcId="{929A3C7C-DD39-43A8-9ACE-C521EED6E21C}" destId="{C4C97996-B06A-4C39-A230-552715ACB995}" srcOrd="0" destOrd="0" presId="urn:microsoft.com/office/officeart/2005/8/layout/vList2"/>
    <dgm:cxn modelId="{654DAC29-09C8-474C-983E-58D2487E07CB}" type="presParOf" srcId="{C4C97996-B06A-4C39-A230-552715ACB995}" destId="{AEB7E468-BD43-4E9E-A1EA-55B8C896F33C}" srcOrd="0" destOrd="0" presId="urn:microsoft.com/office/officeart/2005/8/layout/vList2"/>
    <dgm:cxn modelId="{02C9ABB1-CC38-49A5-B9B6-B20778FCDBAB}" type="presParOf" srcId="{C4C97996-B06A-4C39-A230-552715ACB995}" destId="{1672F317-864C-4EEF-B963-9416AF510E06}" srcOrd="1" destOrd="0" presId="urn:microsoft.com/office/officeart/2005/8/layout/vList2"/>
    <dgm:cxn modelId="{BD689B78-1801-4DE0-B164-6414B3E2E00C}" type="presParOf" srcId="{C4C97996-B06A-4C39-A230-552715ACB995}" destId="{AF8323AA-93DC-45E4-9116-2AF873161C73}"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926561F-024B-4DAF-9E53-C2C85410ED6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0EA74BF-10EB-4344-B828-5392913830A1}">
      <dgm:prSet/>
      <dgm:spPr/>
      <dgm:t>
        <a:bodyPr/>
        <a:lstStyle/>
        <a:p>
          <a:r>
            <a:rPr lang="en-US" b="0" i="1" baseline="0"/>
            <a:t>Delirium is acute in onset (usually hours to a few days)</a:t>
          </a:r>
          <a:endParaRPr lang="en-US"/>
        </a:p>
      </dgm:t>
    </dgm:pt>
    <dgm:pt modelId="{23E2E43F-2B0E-40ED-95D4-8C92A07BE447}" type="parTrans" cxnId="{1A5B854D-B46F-4147-BF1E-B0DB4E9336B0}">
      <dgm:prSet/>
      <dgm:spPr/>
      <dgm:t>
        <a:bodyPr/>
        <a:lstStyle/>
        <a:p>
          <a:endParaRPr lang="en-US"/>
        </a:p>
      </dgm:t>
    </dgm:pt>
    <dgm:pt modelId="{02A94645-C74B-41D9-957E-9655DF675212}" type="sibTrans" cxnId="{1A5B854D-B46F-4147-BF1E-B0DB4E9336B0}">
      <dgm:prSet/>
      <dgm:spPr/>
      <dgm:t>
        <a:bodyPr/>
        <a:lstStyle/>
        <a:p>
          <a:endParaRPr lang="en-US"/>
        </a:p>
      </dgm:t>
    </dgm:pt>
    <dgm:pt modelId="{688B1F7F-38E8-4742-982F-B2CC36FF7A68}">
      <dgm:prSet/>
      <dgm:spPr/>
      <dgm:t>
        <a:bodyPr/>
        <a:lstStyle/>
        <a:p>
          <a:r>
            <a:rPr lang="en-US" b="0" i="1" baseline="0" dirty="0"/>
            <a:t>Dementia is chronic (usually insidious in onset and progressive)</a:t>
          </a:r>
          <a:br>
            <a:rPr lang="en-US" b="0" i="1" baseline="0" dirty="0"/>
          </a:br>
          <a:endParaRPr lang="en-US" dirty="0"/>
        </a:p>
      </dgm:t>
    </dgm:pt>
    <dgm:pt modelId="{2D5EBF9B-450A-4B68-AC78-64948FB97FB1}" type="parTrans" cxnId="{6E302CD3-BFCB-4806-9D4D-127FD5DB88C2}">
      <dgm:prSet/>
      <dgm:spPr/>
      <dgm:t>
        <a:bodyPr/>
        <a:lstStyle/>
        <a:p>
          <a:endParaRPr lang="en-US"/>
        </a:p>
      </dgm:t>
    </dgm:pt>
    <dgm:pt modelId="{974D541A-DBE6-4AF3-8F00-6E3FCD091E11}" type="sibTrans" cxnId="{6E302CD3-BFCB-4806-9D4D-127FD5DB88C2}">
      <dgm:prSet/>
      <dgm:spPr/>
      <dgm:t>
        <a:bodyPr/>
        <a:lstStyle/>
        <a:p>
          <a:endParaRPr lang="en-US"/>
        </a:p>
      </dgm:t>
    </dgm:pt>
    <dgm:pt modelId="{5F36BB11-AAD5-47AC-A2E4-E3A4A116C4CC}" type="pres">
      <dgm:prSet presAssocID="{D926561F-024B-4DAF-9E53-C2C85410ED68}" presName="linear" presStyleCnt="0">
        <dgm:presLayoutVars>
          <dgm:animLvl val="lvl"/>
          <dgm:resizeHandles val="exact"/>
        </dgm:presLayoutVars>
      </dgm:prSet>
      <dgm:spPr/>
      <dgm:t>
        <a:bodyPr/>
        <a:lstStyle/>
        <a:p>
          <a:endParaRPr lang="en-US"/>
        </a:p>
      </dgm:t>
    </dgm:pt>
    <dgm:pt modelId="{9C36CA53-CC64-4E33-9CFD-2D237ED1A4CB}" type="pres">
      <dgm:prSet presAssocID="{50EA74BF-10EB-4344-B828-5392913830A1}" presName="parentText" presStyleLbl="node1" presStyleIdx="0" presStyleCnt="2">
        <dgm:presLayoutVars>
          <dgm:chMax val="0"/>
          <dgm:bulletEnabled val="1"/>
        </dgm:presLayoutVars>
      </dgm:prSet>
      <dgm:spPr/>
      <dgm:t>
        <a:bodyPr/>
        <a:lstStyle/>
        <a:p>
          <a:endParaRPr lang="en-US"/>
        </a:p>
      </dgm:t>
    </dgm:pt>
    <dgm:pt modelId="{F57BEA18-33B5-49D9-8A46-31203F64F5DF}" type="pres">
      <dgm:prSet presAssocID="{02A94645-C74B-41D9-957E-9655DF675212}" presName="spacer" presStyleCnt="0"/>
      <dgm:spPr/>
    </dgm:pt>
    <dgm:pt modelId="{59AEBA04-DE1F-448B-959D-FFE3BA287AAE}" type="pres">
      <dgm:prSet presAssocID="{688B1F7F-38E8-4742-982F-B2CC36FF7A68}" presName="parentText" presStyleLbl="node1" presStyleIdx="1" presStyleCnt="2">
        <dgm:presLayoutVars>
          <dgm:chMax val="0"/>
          <dgm:bulletEnabled val="1"/>
        </dgm:presLayoutVars>
      </dgm:prSet>
      <dgm:spPr/>
      <dgm:t>
        <a:bodyPr/>
        <a:lstStyle/>
        <a:p>
          <a:endParaRPr lang="en-US"/>
        </a:p>
      </dgm:t>
    </dgm:pt>
  </dgm:ptLst>
  <dgm:cxnLst>
    <dgm:cxn modelId="{BAA3E5E0-5AE2-484C-8381-F551E32D6A25}" type="presOf" srcId="{50EA74BF-10EB-4344-B828-5392913830A1}" destId="{9C36CA53-CC64-4E33-9CFD-2D237ED1A4CB}" srcOrd="0" destOrd="0" presId="urn:microsoft.com/office/officeart/2005/8/layout/vList2"/>
    <dgm:cxn modelId="{8F7D2481-538F-487A-A1C6-C870C374514E}" type="presOf" srcId="{688B1F7F-38E8-4742-982F-B2CC36FF7A68}" destId="{59AEBA04-DE1F-448B-959D-FFE3BA287AAE}" srcOrd="0" destOrd="0" presId="urn:microsoft.com/office/officeart/2005/8/layout/vList2"/>
    <dgm:cxn modelId="{BC481A17-B9B6-4A94-9E35-DA9B2E15A97A}" type="presOf" srcId="{D926561F-024B-4DAF-9E53-C2C85410ED68}" destId="{5F36BB11-AAD5-47AC-A2E4-E3A4A116C4CC}" srcOrd="0" destOrd="0" presId="urn:microsoft.com/office/officeart/2005/8/layout/vList2"/>
    <dgm:cxn modelId="{1A5B854D-B46F-4147-BF1E-B0DB4E9336B0}" srcId="{D926561F-024B-4DAF-9E53-C2C85410ED68}" destId="{50EA74BF-10EB-4344-B828-5392913830A1}" srcOrd="0" destOrd="0" parTransId="{23E2E43F-2B0E-40ED-95D4-8C92A07BE447}" sibTransId="{02A94645-C74B-41D9-957E-9655DF675212}"/>
    <dgm:cxn modelId="{6E302CD3-BFCB-4806-9D4D-127FD5DB88C2}" srcId="{D926561F-024B-4DAF-9E53-C2C85410ED68}" destId="{688B1F7F-38E8-4742-982F-B2CC36FF7A68}" srcOrd="1" destOrd="0" parTransId="{2D5EBF9B-450A-4B68-AC78-64948FB97FB1}" sibTransId="{974D541A-DBE6-4AF3-8F00-6E3FCD091E11}"/>
    <dgm:cxn modelId="{20C91D27-E9C2-4131-8560-423C5B948E4A}" type="presParOf" srcId="{5F36BB11-AAD5-47AC-A2E4-E3A4A116C4CC}" destId="{9C36CA53-CC64-4E33-9CFD-2D237ED1A4CB}" srcOrd="0" destOrd="0" presId="urn:microsoft.com/office/officeart/2005/8/layout/vList2"/>
    <dgm:cxn modelId="{8EA4769A-109C-46F9-90C8-FC92A2B93040}" type="presParOf" srcId="{5F36BB11-AAD5-47AC-A2E4-E3A4A116C4CC}" destId="{F57BEA18-33B5-49D9-8A46-31203F64F5DF}" srcOrd="1" destOrd="0" presId="urn:microsoft.com/office/officeart/2005/8/layout/vList2"/>
    <dgm:cxn modelId="{F5FF2896-991A-4826-9CD1-AEAAEAF0DD01}" type="presParOf" srcId="{5F36BB11-AAD5-47AC-A2E4-E3A4A116C4CC}" destId="{59AEBA04-DE1F-448B-959D-FFE3BA287AAE}"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9AF4F2-4DE2-4192-9B48-FEE7B987F3A0}">
      <dsp:nvSpPr>
        <dsp:cNvPr id="0" name=""/>
        <dsp:cNvSpPr/>
      </dsp:nvSpPr>
      <dsp:spPr>
        <a:xfrm>
          <a:off x="0" y="8932"/>
          <a:ext cx="4828172" cy="181467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US" sz="3300" i="1" kern="1200" dirty="0"/>
            <a:t>Confusional states are among the most common mental disorders </a:t>
          </a:r>
          <a:endParaRPr lang="en-US" sz="3300" kern="1200" dirty="0"/>
        </a:p>
      </dsp:txBody>
      <dsp:txXfrm>
        <a:off x="88585" y="97517"/>
        <a:ext cx="4651002" cy="1637500"/>
      </dsp:txXfrm>
    </dsp:sp>
    <dsp:sp modelId="{0D8D4615-07C2-4B13-9CE3-D47EF67772FE}">
      <dsp:nvSpPr>
        <dsp:cNvPr id="0" name=""/>
        <dsp:cNvSpPr/>
      </dsp:nvSpPr>
      <dsp:spPr>
        <a:xfrm>
          <a:off x="0" y="1918642"/>
          <a:ext cx="4828172" cy="181467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US" sz="3300" i="1" kern="1200"/>
            <a:t>Encountered in patients with medical illness</a:t>
          </a:r>
          <a:endParaRPr lang="en-US" sz="3300" kern="1200"/>
        </a:p>
      </dsp:txBody>
      <dsp:txXfrm>
        <a:off x="88585" y="2007227"/>
        <a:ext cx="4651002" cy="1637500"/>
      </dsp:txXfrm>
    </dsp:sp>
    <dsp:sp modelId="{24AFDD5E-7FE3-4B88-A1E9-DFDF964923D7}">
      <dsp:nvSpPr>
        <dsp:cNvPr id="0" name=""/>
        <dsp:cNvSpPr/>
      </dsp:nvSpPr>
      <dsp:spPr>
        <a:xfrm>
          <a:off x="0" y="3828352"/>
          <a:ext cx="4828172" cy="181467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US" sz="3300" i="1" kern="1200"/>
            <a:t>Particularly among those who are older. </a:t>
          </a:r>
          <a:endParaRPr lang="en-US" sz="3300" kern="1200"/>
        </a:p>
      </dsp:txBody>
      <dsp:txXfrm>
        <a:off x="88585" y="3916937"/>
        <a:ext cx="4651002" cy="16375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B1063C-49D4-44F3-A322-1E09FA23E775}">
      <dsp:nvSpPr>
        <dsp:cNvPr id="0" name=""/>
        <dsp:cNvSpPr/>
      </dsp:nvSpPr>
      <dsp:spPr>
        <a:xfrm>
          <a:off x="3364992" y="2124"/>
          <a:ext cx="3785616" cy="1402286"/>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en-US" sz="3900" i="1" kern="1200" dirty="0"/>
            <a:t>Neurological disorder </a:t>
          </a:r>
          <a:endParaRPr lang="en-US" sz="3900" kern="1200" dirty="0"/>
        </a:p>
      </dsp:txBody>
      <dsp:txXfrm>
        <a:off x="3433446" y="70578"/>
        <a:ext cx="3648708" cy="1265378"/>
      </dsp:txXfrm>
    </dsp:sp>
    <dsp:sp modelId="{C2167995-5DB5-49E2-AC02-824C6E7C6D39}">
      <dsp:nvSpPr>
        <dsp:cNvPr id="0" name=""/>
        <dsp:cNvSpPr/>
      </dsp:nvSpPr>
      <dsp:spPr>
        <a:xfrm>
          <a:off x="3364992" y="1474525"/>
          <a:ext cx="3785616" cy="1402286"/>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en-US" sz="3900" i="1" kern="1200" dirty="0"/>
            <a:t>Mental health /psychiatric </a:t>
          </a:r>
          <a:endParaRPr lang="en-US" sz="3900" kern="1200" dirty="0"/>
        </a:p>
      </dsp:txBody>
      <dsp:txXfrm>
        <a:off x="3433446" y="1542979"/>
        <a:ext cx="3648708" cy="1265378"/>
      </dsp:txXfrm>
    </dsp:sp>
    <dsp:sp modelId="{0706FD52-AD60-4340-BF83-DB98A44E483C}">
      <dsp:nvSpPr>
        <dsp:cNvPr id="0" name=""/>
        <dsp:cNvSpPr/>
      </dsp:nvSpPr>
      <dsp:spPr>
        <a:xfrm>
          <a:off x="3364992" y="2946926"/>
          <a:ext cx="3785616" cy="1402286"/>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en-US" sz="3900" i="1" kern="1200" dirty="0"/>
            <a:t>Systemic disorder  </a:t>
          </a:r>
          <a:endParaRPr lang="en-US" sz="3900" kern="1200" dirty="0"/>
        </a:p>
      </dsp:txBody>
      <dsp:txXfrm>
        <a:off x="3433446" y="3015380"/>
        <a:ext cx="3648708" cy="126537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7D905E-329D-40FA-BD89-0C0E82A966D2}">
      <dsp:nvSpPr>
        <dsp:cNvPr id="0" name=""/>
        <dsp:cNvSpPr/>
      </dsp:nvSpPr>
      <dsp:spPr>
        <a:xfrm>
          <a:off x="5509393" y="368046"/>
          <a:ext cx="4505585" cy="286104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45FED1-A726-4023-BC55-162FE04F8AB8}">
      <dsp:nvSpPr>
        <dsp:cNvPr id="0" name=""/>
        <dsp:cNvSpPr/>
      </dsp:nvSpPr>
      <dsp:spPr>
        <a:xfrm>
          <a:off x="6010014" y="843636"/>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i="1" kern="1200" dirty="0"/>
            <a:t>The Confusion Assessment Method (CAM) is frequently used to diagnose delirium.</a:t>
          </a:r>
          <a:br>
            <a:rPr lang="en-US" sz="3200" i="1" kern="1200" dirty="0"/>
          </a:br>
          <a:endParaRPr lang="en-US" sz="3200" kern="1200" dirty="0"/>
        </a:p>
      </dsp:txBody>
      <dsp:txXfrm>
        <a:off x="6093811" y="927433"/>
        <a:ext cx="4337991" cy="2693452"/>
      </dsp:txXfrm>
    </dsp:sp>
    <dsp:sp modelId="{7B96FBC5-499B-4E46-BBF8-D0D28F1E63F7}">
      <dsp:nvSpPr>
        <dsp:cNvPr id="0" name=""/>
        <dsp:cNvSpPr/>
      </dsp:nvSpPr>
      <dsp:spPr>
        <a:xfrm>
          <a:off x="-251334" y="225823"/>
          <a:ext cx="4505585" cy="286104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5F256B-CBF4-4AA6-B90B-D625E0223D67}">
      <dsp:nvSpPr>
        <dsp:cNvPr id="0" name=""/>
        <dsp:cNvSpPr/>
      </dsp:nvSpPr>
      <dsp:spPr>
        <a:xfrm>
          <a:off x="249286" y="701413"/>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i="1" kern="1200"/>
            <a:t>Early recognition of delirium is important in ensuring prompt delivery of appropriate care. </a:t>
          </a:r>
          <a:endParaRPr lang="en-US" sz="3200" kern="1200"/>
        </a:p>
      </dsp:txBody>
      <dsp:txXfrm>
        <a:off x="333083" y="785210"/>
        <a:ext cx="4337991" cy="269345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836CCA-79D7-4CBF-B4EE-FC1229998239}">
      <dsp:nvSpPr>
        <dsp:cNvPr id="0" name=""/>
        <dsp:cNvSpPr/>
      </dsp:nvSpPr>
      <dsp:spPr>
        <a:xfrm>
          <a:off x="0" y="325854"/>
          <a:ext cx="6263640" cy="236456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en-US" sz="4300" i="1" kern="1200" dirty="0"/>
            <a:t>May also occur as part of the spectrum of delirium.</a:t>
          </a:r>
          <a:br>
            <a:rPr lang="en-US" sz="4300" i="1" kern="1200" dirty="0"/>
          </a:br>
          <a:endParaRPr lang="en-US" sz="4300" kern="1200" dirty="0"/>
        </a:p>
      </dsp:txBody>
      <dsp:txXfrm>
        <a:off x="115429" y="441283"/>
        <a:ext cx="6032782" cy="2133711"/>
      </dsp:txXfrm>
    </dsp:sp>
    <dsp:sp modelId="{7CE7E945-9B93-4B5A-9939-D4FF4E4CD287}">
      <dsp:nvSpPr>
        <dsp:cNvPr id="0" name=""/>
        <dsp:cNvSpPr/>
      </dsp:nvSpPr>
      <dsp:spPr>
        <a:xfrm>
          <a:off x="0" y="2814263"/>
          <a:ext cx="6263640" cy="236456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en-US" sz="4300" i="1" kern="1200" dirty="0"/>
            <a:t>Delirium can be summarized into the 10 clinical characteristics </a:t>
          </a:r>
          <a:endParaRPr lang="en-US" sz="4300" kern="1200" dirty="0"/>
        </a:p>
      </dsp:txBody>
      <dsp:txXfrm>
        <a:off x="115429" y="2929692"/>
        <a:ext cx="6032782" cy="213371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A52C7-6940-4997-9E97-C5A21C533EEA}">
      <dsp:nvSpPr>
        <dsp:cNvPr id="0" name=""/>
        <dsp:cNvSpPr/>
      </dsp:nvSpPr>
      <dsp:spPr>
        <a:xfrm>
          <a:off x="134291" y="612"/>
          <a:ext cx="4332795" cy="275132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085859-48DC-4908-A59E-BED117AE5C93}">
      <dsp:nvSpPr>
        <dsp:cNvPr id="0" name=""/>
        <dsp:cNvSpPr/>
      </dsp:nvSpPr>
      <dsp:spPr>
        <a:xfrm>
          <a:off x="615713" y="457963"/>
          <a:ext cx="4332795" cy="275132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i="1" kern="1200"/>
            <a:t>(usually hours to days) and tends to fluctuate during the course of the day. </a:t>
          </a:r>
          <a:endParaRPr lang="en-US" sz="2400" kern="1200"/>
        </a:p>
      </dsp:txBody>
      <dsp:txXfrm>
        <a:off x="696297" y="538547"/>
        <a:ext cx="4171627" cy="2590157"/>
      </dsp:txXfrm>
    </dsp:sp>
    <dsp:sp modelId="{E830E056-DFB2-4F31-BE9D-90A913E42C14}">
      <dsp:nvSpPr>
        <dsp:cNvPr id="0" name=""/>
        <dsp:cNvSpPr/>
      </dsp:nvSpPr>
      <dsp:spPr>
        <a:xfrm>
          <a:off x="5429930" y="612"/>
          <a:ext cx="4332795" cy="275132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B0E1BD-BC29-4623-B4B7-988C6B229D23}">
      <dsp:nvSpPr>
        <dsp:cNvPr id="0" name=""/>
        <dsp:cNvSpPr/>
      </dsp:nvSpPr>
      <dsp:spPr>
        <a:xfrm>
          <a:off x="5911352" y="457963"/>
          <a:ext cx="4332795" cy="275132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i="1" kern="1200"/>
            <a:t>There is evidence from the history, physical examination, or laboratory findings that the disturbance is caused by a medical condition, substance intoxication, or medication side effect .</a:t>
          </a:r>
          <a:endParaRPr lang="en-US" sz="2400" kern="1200"/>
        </a:p>
      </dsp:txBody>
      <dsp:txXfrm>
        <a:off x="5991936" y="538547"/>
        <a:ext cx="4171627" cy="259015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D0C57B-107B-4A02-B326-9A40EF1A8B20}">
      <dsp:nvSpPr>
        <dsp:cNvPr id="0" name=""/>
        <dsp:cNvSpPr/>
      </dsp:nvSpPr>
      <dsp:spPr>
        <a:xfrm>
          <a:off x="0" y="45164"/>
          <a:ext cx="6253721" cy="24195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a:lnSpc>
              <a:spcPct val="90000"/>
            </a:lnSpc>
            <a:spcBef>
              <a:spcPct val="0"/>
            </a:spcBef>
            <a:spcAft>
              <a:spcPct val="35000"/>
            </a:spcAft>
          </a:pPr>
          <a:r>
            <a:rPr lang="en-US" sz="4400" b="0" i="1" kern="1200" baseline="0"/>
            <a:t>11%–51% postoperatively in elderly patients, </a:t>
          </a:r>
          <a:endParaRPr lang="en-US" sz="4400" kern="1200"/>
        </a:p>
      </dsp:txBody>
      <dsp:txXfrm>
        <a:off x="118113" y="163277"/>
        <a:ext cx="6017495" cy="2183334"/>
      </dsp:txXfrm>
    </dsp:sp>
    <dsp:sp modelId="{819AA02A-BB8F-423C-8797-19256AFEF6E5}">
      <dsp:nvSpPr>
        <dsp:cNvPr id="0" name=""/>
        <dsp:cNvSpPr/>
      </dsp:nvSpPr>
      <dsp:spPr>
        <a:xfrm>
          <a:off x="0" y="2591444"/>
          <a:ext cx="6253721" cy="241956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a:lnSpc>
              <a:spcPct val="90000"/>
            </a:lnSpc>
            <a:spcBef>
              <a:spcPct val="0"/>
            </a:spcBef>
            <a:spcAft>
              <a:spcPct val="35000"/>
            </a:spcAft>
          </a:pPr>
          <a:r>
            <a:rPr lang="en-US" sz="4400" b="0" i="1" kern="1200" baseline="0" dirty="0"/>
            <a:t>80% or more of intensive care unit (ICU) patients</a:t>
          </a:r>
          <a:endParaRPr lang="en-US" sz="4400" kern="1200" dirty="0"/>
        </a:p>
      </dsp:txBody>
      <dsp:txXfrm>
        <a:off x="118113" y="2709557"/>
        <a:ext cx="6017495" cy="218333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F686F-DBC8-4A30-9909-B9EBC207E596}">
      <dsp:nvSpPr>
        <dsp:cNvPr id="0" name=""/>
        <dsp:cNvSpPr/>
      </dsp:nvSpPr>
      <dsp:spPr>
        <a:xfrm>
          <a:off x="0" y="39687"/>
          <a:ext cx="3286125" cy="197167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0" i="1" kern="1200" baseline="0"/>
            <a:t>Prolonged hospitalizations</a:t>
          </a:r>
          <a:endParaRPr lang="en-US" sz="2600" kern="1200"/>
        </a:p>
      </dsp:txBody>
      <dsp:txXfrm>
        <a:off x="0" y="39687"/>
        <a:ext cx="3286125" cy="1971675"/>
      </dsp:txXfrm>
    </dsp:sp>
    <dsp:sp modelId="{6362B1B8-7116-49A3-AAF0-CCBABA41FE99}">
      <dsp:nvSpPr>
        <dsp:cNvPr id="0" name=""/>
        <dsp:cNvSpPr/>
      </dsp:nvSpPr>
      <dsp:spPr>
        <a:xfrm>
          <a:off x="3614737" y="39687"/>
          <a:ext cx="3286125" cy="1971675"/>
        </a:xfrm>
        <a:prstGeom prst="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0" i="1" kern="1200" baseline="0" dirty="0"/>
            <a:t>Increased mortality</a:t>
          </a:r>
          <a:endParaRPr lang="en-US" sz="2600" kern="1200" dirty="0"/>
        </a:p>
      </dsp:txBody>
      <dsp:txXfrm>
        <a:off x="3614737" y="39687"/>
        <a:ext cx="3286125" cy="1971675"/>
      </dsp:txXfrm>
    </dsp:sp>
    <dsp:sp modelId="{DCB8FDB1-D73E-4960-924A-F4186E1E63C3}">
      <dsp:nvSpPr>
        <dsp:cNvPr id="0" name=""/>
        <dsp:cNvSpPr/>
      </dsp:nvSpPr>
      <dsp:spPr>
        <a:xfrm>
          <a:off x="7229475" y="39687"/>
          <a:ext cx="3286125" cy="1971675"/>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0" i="1" kern="1200" baseline="0"/>
            <a:t>High rates of discharges to other institutions</a:t>
          </a:r>
          <a:endParaRPr lang="en-US" sz="2600" kern="1200"/>
        </a:p>
      </dsp:txBody>
      <dsp:txXfrm>
        <a:off x="7229475" y="39687"/>
        <a:ext cx="3286125" cy="1971675"/>
      </dsp:txXfrm>
    </dsp:sp>
    <dsp:sp modelId="{A2CC47C2-F533-43F9-BE23-A459F17D0D85}">
      <dsp:nvSpPr>
        <dsp:cNvPr id="0" name=""/>
        <dsp:cNvSpPr/>
      </dsp:nvSpPr>
      <dsp:spPr>
        <a:xfrm>
          <a:off x="1807368" y="2339975"/>
          <a:ext cx="3286125" cy="1971675"/>
        </a:xfrm>
        <a:prstGeom prst="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0" i="1" kern="1200" baseline="0" dirty="0"/>
            <a:t>Severe impact on caregivers and spouses</a:t>
          </a:r>
          <a:endParaRPr lang="en-US" sz="2600" kern="1200" dirty="0"/>
        </a:p>
      </dsp:txBody>
      <dsp:txXfrm>
        <a:off x="1807368" y="2339975"/>
        <a:ext cx="3286125" cy="1971675"/>
      </dsp:txXfrm>
    </dsp:sp>
    <dsp:sp modelId="{BB749176-E714-458A-9D6E-0BEBE2A44996}">
      <dsp:nvSpPr>
        <dsp:cNvPr id="0" name=""/>
        <dsp:cNvSpPr/>
      </dsp:nvSpPr>
      <dsp:spPr>
        <a:xfrm>
          <a:off x="5422106" y="2339975"/>
          <a:ext cx="3286125" cy="1971675"/>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0" i="1" kern="1200" baseline="0" dirty="0"/>
            <a:t>Approximately $150 billion annually in direct healthcare costs in the United States</a:t>
          </a:r>
          <a:endParaRPr lang="en-US" sz="2600" kern="1200" dirty="0"/>
        </a:p>
      </dsp:txBody>
      <dsp:txXfrm>
        <a:off x="5422106" y="2339975"/>
        <a:ext cx="3286125" cy="197167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E73A93-1E23-46AB-8719-7C57509372F3}">
      <dsp:nvSpPr>
        <dsp:cNvPr id="0" name=""/>
        <dsp:cNvSpPr/>
      </dsp:nvSpPr>
      <dsp:spPr>
        <a:xfrm>
          <a:off x="0" y="542659"/>
          <a:ext cx="6666833" cy="214110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i="1" kern="1200"/>
            <a:t>The change in environment from the comfort of home to a hospital room is disruptive to the patient's daily routine.</a:t>
          </a:r>
          <a:br>
            <a:rPr lang="en-US" sz="3000" i="1" kern="1200"/>
          </a:br>
          <a:endParaRPr lang="en-US" sz="3000" kern="1200"/>
        </a:p>
      </dsp:txBody>
      <dsp:txXfrm>
        <a:off x="104520" y="647179"/>
        <a:ext cx="6457793" cy="1932060"/>
      </dsp:txXfrm>
    </dsp:sp>
    <dsp:sp modelId="{3A7761AE-2965-4D35-9212-D8C991274B2F}">
      <dsp:nvSpPr>
        <dsp:cNvPr id="0" name=""/>
        <dsp:cNvSpPr/>
      </dsp:nvSpPr>
      <dsp:spPr>
        <a:xfrm>
          <a:off x="0" y="2770160"/>
          <a:ext cx="6666833" cy="214110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i="1" kern="1200"/>
            <a:t>An older patient, particularly someone with preexisting cognitive impairment, is prone to developing delirium.</a:t>
          </a:r>
          <a:br>
            <a:rPr lang="en-US" sz="3000" i="1" kern="1200"/>
          </a:br>
          <a:r>
            <a:rPr lang="en-US" sz="3000" i="1" kern="1200"/>
            <a:t> </a:t>
          </a:r>
          <a:endParaRPr lang="en-US" sz="3000" kern="1200"/>
        </a:p>
      </dsp:txBody>
      <dsp:txXfrm>
        <a:off x="104520" y="2874680"/>
        <a:ext cx="6457793" cy="193206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25043B-A6C7-471E-82E3-994F5C4E33CD}">
      <dsp:nvSpPr>
        <dsp:cNvPr id="0" name=""/>
        <dsp:cNvSpPr/>
      </dsp:nvSpPr>
      <dsp:spPr>
        <a:xfrm>
          <a:off x="0" y="405953"/>
          <a:ext cx="6263640" cy="225459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i="1" kern="1200"/>
            <a:t>after minor medication changes or other relatively insignificant precipitating factors  </a:t>
          </a:r>
          <a:endParaRPr lang="en-US" sz="3200" kern="1200"/>
        </a:p>
      </dsp:txBody>
      <dsp:txXfrm>
        <a:off x="110060" y="516013"/>
        <a:ext cx="6043520" cy="2034470"/>
      </dsp:txXfrm>
    </dsp:sp>
    <dsp:sp modelId="{601AC1A6-C824-4394-B7D0-93D1180E64DE}">
      <dsp:nvSpPr>
        <dsp:cNvPr id="0" name=""/>
        <dsp:cNvSpPr/>
      </dsp:nvSpPr>
      <dsp:spPr>
        <a:xfrm>
          <a:off x="0" y="2752704"/>
          <a:ext cx="6263640" cy="225459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i="1" kern="1200"/>
            <a:t>Moreover, premorbid impairment in executive functions may be independently associated with greater risk of developing delirium  </a:t>
          </a:r>
          <a:r>
            <a:rPr lang="en-US" sz="3200" kern="1200"/>
            <a:t> </a:t>
          </a:r>
        </a:p>
      </dsp:txBody>
      <dsp:txXfrm>
        <a:off x="110060" y="2862764"/>
        <a:ext cx="6043520" cy="203447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F27F92-B2A8-4CA7-ADAB-310372CA6705}">
      <dsp:nvSpPr>
        <dsp:cNvPr id="0" name=""/>
        <dsp:cNvSpPr/>
      </dsp:nvSpPr>
      <dsp:spPr>
        <a:xfrm>
          <a:off x="0" y="3763"/>
          <a:ext cx="6263640" cy="174790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a:lnSpc>
              <a:spcPct val="90000"/>
            </a:lnSpc>
            <a:spcBef>
              <a:spcPct val="0"/>
            </a:spcBef>
            <a:spcAft>
              <a:spcPct val="35000"/>
            </a:spcAft>
          </a:pPr>
          <a:r>
            <a:rPr lang="en-US" sz="4400" i="1" kern="1200"/>
            <a:t>Functional dependency</a:t>
          </a:r>
          <a:endParaRPr lang="en-US" sz="4400" kern="1200"/>
        </a:p>
      </dsp:txBody>
      <dsp:txXfrm>
        <a:off x="85326" y="89089"/>
        <a:ext cx="6092988" cy="1577254"/>
      </dsp:txXfrm>
    </dsp:sp>
    <dsp:sp modelId="{76727B44-D6E8-457F-AF87-282428DDF598}">
      <dsp:nvSpPr>
        <dsp:cNvPr id="0" name=""/>
        <dsp:cNvSpPr/>
      </dsp:nvSpPr>
      <dsp:spPr>
        <a:xfrm>
          <a:off x="0" y="1878390"/>
          <a:ext cx="6263640" cy="1747906"/>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a:lnSpc>
              <a:spcPct val="90000"/>
            </a:lnSpc>
            <a:spcBef>
              <a:spcPct val="0"/>
            </a:spcBef>
            <a:spcAft>
              <a:spcPct val="35000"/>
            </a:spcAft>
          </a:pPr>
          <a:r>
            <a:rPr lang="en-US" sz="4400" i="1" kern="1200"/>
            <a:t>Multiple medical comorbidities</a:t>
          </a:r>
          <a:endParaRPr lang="en-US" sz="4400" kern="1200"/>
        </a:p>
      </dsp:txBody>
      <dsp:txXfrm>
        <a:off x="85326" y="1963716"/>
        <a:ext cx="6092988" cy="1577254"/>
      </dsp:txXfrm>
    </dsp:sp>
    <dsp:sp modelId="{76D2EDB5-CA48-40DE-B2DA-150D6A034895}">
      <dsp:nvSpPr>
        <dsp:cNvPr id="0" name=""/>
        <dsp:cNvSpPr/>
      </dsp:nvSpPr>
      <dsp:spPr>
        <a:xfrm>
          <a:off x="0" y="3753017"/>
          <a:ext cx="6263640" cy="1747906"/>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a:lnSpc>
              <a:spcPct val="90000"/>
            </a:lnSpc>
            <a:spcBef>
              <a:spcPct val="0"/>
            </a:spcBef>
            <a:spcAft>
              <a:spcPct val="35000"/>
            </a:spcAft>
          </a:pPr>
          <a:r>
            <a:rPr lang="en-US" sz="4400" i="1" kern="1200"/>
            <a:t>Depression  </a:t>
          </a:r>
          <a:endParaRPr lang="en-US" sz="4400" kern="1200"/>
        </a:p>
      </dsp:txBody>
      <dsp:txXfrm>
        <a:off x="85326" y="3838343"/>
        <a:ext cx="6092988" cy="157725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2928AD-B020-4042-B9C1-2FD1BA3C72A9}">
      <dsp:nvSpPr>
        <dsp:cNvPr id="0" name=""/>
        <dsp:cNvSpPr/>
      </dsp:nvSpPr>
      <dsp:spPr>
        <a:xfrm>
          <a:off x="0" y="30361"/>
          <a:ext cx="10515600" cy="114864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i="1" kern="1200" dirty="0"/>
            <a:t>Predisposing and Precipitating Factors for Delirium</a:t>
          </a:r>
          <a:r>
            <a:rPr lang="en-US" sz="2800" kern="1200" dirty="0"/>
            <a:t> </a:t>
          </a:r>
          <a:r>
            <a:rPr lang="en-US" sz="2800" b="1" i="1" kern="1200" dirty="0"/>
            <a:t/>
          </a:r>
          <a:br>
            <a:rPr lang="en-US" sz="2800" b="1" i="1" kern="1200" dirty="0"/>
          </a:br>
          <a:r>
            <a:rPr lang="en-US" sz="2800" i="1" kern="1200" dirty="0"/>
            <a:t> </a:t>
          </a:r>
          <a:endParaRPr lang="en-US" sz="2800" kern="1200" dirty="0"/>
        </a:p>
      </dsp:txBody>
      <dsp:txXfrm>
        <a:off x="56072" y="86433"/>
        <a:ext cx="10403456" cy="1036503"/>
      </dsp:txXfrm>
    </dsp:sp>
    <dsp:sp modelId="{7258094E-9A9A-4D14-9A95-098462E4AC88}">
      <dsp:nvSpPr>
        <dsp:cNvPr id="0" name=""/>
        <dsp:cNvSpPr/>
      </dsp:nvSpPr>
      <dsp:spPr>
        <a:xfrm>
          <a:off x="0" y="1259648"/>
          <a:ext cx="10515600" cy="1148647"/>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4800" i="1" kern="1200" dirty="0">
              <a:solidFill>
                <a:schemeClr val="tx1"/>
              </a:solidFill>
            </a:rPr>
            <a:t>Specific surgeries:</a:t>
          </a:r>
          <a:endParaRPr lang="en-US" sz="4800" kern="1200" dirty="0">
            <a:solidFill>
              <a:schemeClr val="tx1"/>
            </a:solidFill>
          </a:endParaRPr>
        </a:p>
      </dsp:txBody>
      <dsp:txXfrm>
        <a:off x="56072" y="1315720"/>
        <a:ext cx="10403456" cy="1036503"/>
      </dsp:txXfrm>
    </dsp:sp>
    <dsp:sp modelId="{5A96B904-07B6-4DAC-83C1-AEC0A13F1B90}">
      <dsp:nvSpPr>
        <dsp:cNvPr id="0" name=""/>
        <dsp:cNvSpPr/>
      </dsp:nvSpPr>
      <dsp:spPr>
        <a:xfrm>
          <a:off x="0" y="2408296"/>
          <a:ext cx="10515600" cy="1912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i="1" kern="1200" dirty="0"/>
            <a:t>Cardiac, especially open heart surgery</a:t>
          </a:r>
          <a:endParaRPr lang="en-US" sz="2200" kern="1200" dirty="0"/>
        </a:p>
        <a:p>
          <a:pPr marL="228600" lvl="1" indent="-228600" algn="l" defTabSz="977900">
            <a:lnSpc>
              <a:spcPct val="90000"/>
            </a:lnSpc>
            <a:spcBef>
              <a:spcPct val="0"/>
            </a:spcBef>
            <a:spcAft>
              <a:spcPct val="20000"/>
            </a:spcAft>
            <a:buChar char="••"/>
          </a:pPr>
          <a:r>
            <a:rPr lang="en-US" sz="2200" i="1" kern="1200" dirty="0"/>
            <a:t>Orthopedic, especially femoral neck and hip fractures, bilateral knee replacements</a:t>
          </a:r>
          <a:endParaRPr lang="en-US" sz="2200" kern="1200" dirty="0"/>
        </a:p>
        <a:p>
          <a:pPr marL="228600" lvl="1" indent="-228600" algn="l" defTabSz="977900">
            <a:lnSpc>
              <a:spcPct val="90000"/>
            </a:lnSpc>
            <a:spcBef>
              <a:spcPct val="0"/>
            </a:spcBef>
            <a:spcAft>
              <a:spcPct val="20000"/>
            </a:spcAft>
            <a:buChar char="••"/>
          </a:pPr>
          <a:r>
            <a:rPr lang="en-US" sz="2200" i="1" kern="1200" dirty="0"/>
            <a:t>Ophthalmological, especially cataract surgery</a:t>
          </a:r>
          <a:endParaRPr lang="en-US" sz="2200" kern="1200" dirty="0"/>
        </a:p>
        <a:p>
          <a:pPr marL="228600" lvl="1" indent="-228600" algn="l" defTabSz="977900">
            <a:lnSpc>
              <a:spcPct val="90000"/>
            </a:lnSpc>
            <a:spcBef>
              <a:spcPct val="0"/>
            </a:spcBef>
            <a:spcAft>
              <a:spcPct val="20000"/>
            </a:spcAft>
            <a:buChar char="••"/>
          </a:pPr>
          <a:r>
            <a:rPr lang="en-US" sz="2200" i="1" kern="1200" dirty="0"/>
            <a:t>Noncardiac thoracic surgery and aortic aneurysmal repairs</a:t>
          </a:r>
          <a:endParaRPr lang="en-US" sz="2200" kern="1200" dirty="0"/>
        </a:p>
        <a:p>
          <a:pPr marL="228600" lvl="1" indent="-228600" algn="l" defTabSz="977900">
            <a:lnSpc>
              <a:spcPct val="90000"/>
            </a:lnSpc>
            <a:spcBef>
              <a:spcPct val="0"/>
            </a:spcBef>
            <a:spcAft>
              <a:spcPct val="20000"/>
            </a:spcAft>
            <a:buChar char="••"/>
          </a:pPr>
          <a:r>
            <a:rPr lang="en-US" sz="2200" i="1" kern="1200" dirty="0"/>
            <a:t>Transurethral resection of the prostate</a:t>
          </a:r>
          <a:endParaRPr lang="en-US" sz="2200" kern="1200" dirty="0"/>
        </a:p>
      </dsp:txBody>
      <dsp:txXfrm>
        <a:off x="0" y="2408296"/>
        <a:ext cx="10515600" cy="19126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6B0056-BF0A-4BD9-82F1-16F2AC0E46AE}">
      <dsp:nvSpPr>
        <dsp:cNvPr id="0" name=""/>
        <dsp:cNvSpPr/>
      </dsp:nvSpPr>
      <dsp:spPr>
        <a:xfrm>
          <a:off x="0" y="143677"/>
          <a:ext cx="4780416" cy="206212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i="1" kern="1200"/>
            <a:t>Disturbance of consciousness with reduced ability to focus, sustain, or shift attention. </a:t>
          </a:r>
          <a:endParaRPr lang="en-US" sz="2400" kern="1200"/>
        </a:p>
      </dsp:txBody>
      <dsp:txXfrm>
        <a:off x="100665" y="244342"/>
        <a:ext cx="4579086" cy="1860795"/>
      </dsp:txXfrm>
    </dsp:sp>
    <dsp:sp modelId="{9AE8CFE9-9E91-4187-A2E4-CD2218D57765}">
      <dsp:nvSpPr>
        <dsp:cNvPr id="0" name=""/>
        <dsp:cNvSpPr/>
      </dsp:nvSpPr>
      <dsp:spPr>
        <a:xfrm>
          <a:off x="0" y="2274923"/>
          <a:ext cx="4780416" cy="206212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i="1" kern="1200"/>
            <a:t>A change in cognition or the development of a perceptual disturbance that is not better accounted for by a preexisting, established, or evolving dementia. </a:t>
          </a:r>
          <a:endParaRPr lang="en-US" sz="2400" kern="1200"/>
        </a:p>
      </dsp:txBody>
      <dsp:txXfrm>
        <a:off x="100665" y="2375588"/>
        <a:ext cx="4579086" cy="186079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EB868A-A13C-4C06-8E1D-69B7C5435BAE}">
      <dsp:nvSpPr>
        <dsp:cNvPr id="0" name=""/>
        <dsp:cNvSpPr/>
      </dsp:nvSpPr>
      <dsp:spPr>
        <a:xfrm>
          <a:off x="0" y="526463"/>
          <a:ext cx="6263640" cy="21481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lvl="0" algn="l" defTabSz="2400300">
            <a:lnSpc>
              <a:spcPct val="90000"/>
            </a:lnSpc>
            <a:spcBef>
              <a:spcPct val="0"/>
            </a:spcBef>
            <a:spcAft>
              <a:spcPct val="35000"/>
            </a:spcAft>
          </a:pPr>
          <a:r>
            <a:rPr lang="en-US" sz="5400" i="1" kern="1200"/>
            <a:t>Patient-specific predisposing factors</a:t>
          </a:r>
          <a:endParaRPr lang="en-US" sz="5400" kern="1200"/>
        </a:p>
      </dsp:txBody>
      <dsp:txXfrm>
        <a:off x="104863" y="631326"/>
        <a:ext cx="6053914" cy="1938394"/>
      </dsp:txXfrm>
    </dsp:sp>
    <dsp:sp modelId="{C7B69417-2856-4BCD-B1FE-E76C54CFF24E}">
      <dsp:nvSpPr>
        <dsp:cNvPr id="0" name=""/>
        <dsp:cNvSpPr/>
      </dsp:nvSpPr>
      <dsp:spPr>
        <a:xfrm>
          <a:off x="0" y="2830104"/>
          <a:ext cx="6263640" cy="21481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lvl="0" algn="l" defTabSz="2400300">
            <a:lnSpc>
              <a:spcPct val="90000"/>
            </a:lnSpc>
            <a:spcBef>
              <a:spcPct val="0"/>
            </a:spcBef>
            <a:spcAft>
              <a:spcPct val="35000"/>
            </a:spcAft>
          </a:pPr>
          <a:r>
            <a:rPr lang="en-US" sz="5400" i="1" kern="1200"/>
            <a:t>Multiple precipitating factors  </a:t>
          </a:r>
          <a:endParaRPr lang="en-US" sz="5400" kern="1200"/>
        </a:p>
      </dsp:txBody>
      <dsp:txXfrm>
        <a:off x="104863" y="2934967"/>
        <a:ext cx="6053914" cy="193839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0C300-8C0F-478C-95CB-48EFB0960034}">
      <dsp:nvSpPr>
        <dsp:cNvPr id="0" name=""/>
        <dsp:cNvSpPr/>
      </dsp:nvSpPr>
      <dsp:spPr>
        <a:xfrm>
          <a:off x="0" y="675"/>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A17310-14BA-46F0-8539-DE8A4EC2B6BB}">
      <dsp:nvSpPr>
        <dsp:cNvPr id="0" name=""/>
        <dsp:cNvSpPr/>
      </dsp:nvSpPr>
      <dsp:spPr>
        <a:xfrm>
          <a:off x="0" y="675"/>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US" sz="3100" i="1" kern="1200"/>
            <a:t>Use of physical restraints</a:t>
          </a:r>
          <a:endParaRPr lang="en-US" sz="3100" kern="1200"/>
        </a:p>
      </dsp:txBody>
      <dsp:txXfrm>
        <a:off x="0" y="675"/>
        <a:ext cx="6900512" cy="1106957"/>
      </dsp:txXfrm>
    </dsp:sp>
    <dsp:sp modelId="{E016B9C1-D074-491D-A2F3-66EFB25C86E5}">
      <dsp:nvSpPr>
        <dsp:cNvPr id="0" name=""/>
        <dsp:cNvSpPr/>
      </dsp:nvSpPr>
      <dsp:spPr>
        <a:xfrm>
          <a:off x="0" y="1107633"/>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579BF6-93A8-41BB-9910-B482B51B53CD}">
      <dsp:nvSpPr>
        <dsp:cNvPr id="0" name=""/>
        <dsp:cNvSpPr/>
      </dsp:nvSpPr>
      <dsp:spPr>
        <a:xfrm>
          <a:off x="0" y="1107633"/>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US" sz="3100" i="1" kern="1200"/>
            <a:t>Malnutrition  or weight loss (albumin levels &lt;30 g/L)</a:t>
          </a:r>
          <a:endParaRPr lang="en-US" sz="3100" kern="1200"/>
        </a:p>
      </dsp:txBody>
      <dsp:txXfrm>
        <a:off x="0" y="1107633"/>
        <a:ext cx="6900512" cy="1106957"/>
      </dsp:txXfrm>
    </dsp:sp>
    <dsp:sp modelId="{8D2CF248-D583-4B99-809D-908C139998BD}">
      <dsp:nvSpPr>
        <dsp:cNvPr id="0" name=""/>
        <dsp:cNvSpPr/>
      </dsp:nvSpPr>
      <dsp:spPr>
        <a:xfrm>
          <a:off x="0" y="2214591"/>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D2ECF8-CDEC-412C-83B0-F55687DEEA82}">
      <dsp:nvSpPr>
        <dsp:cNvPr id="0" name=""/>
        <dsp:cNvSpPr/>
      </dsp:nvSpPr>
      <dsp:spPr>
        <a:xfrm>
          <a:off x="0" y="2214591"/>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US" sz="3100" i="1" kern="1200"/>
            <a:t>Use of indwelling bladder catheters</a:t>
          </a:r>
          <a:endParaRPr lang="en-US" sz="3100" kern="1200"/>
        </a:p>
      </dsp:txBody>
      <dsp:txXfrm>
        <a:off x="0" y="2214591"/>
        <a:ext cx="6900512" cy="1106957"/>
      </dsp:txXfrm>
    </dsp:sp>
    <dsp:sp modelId="{06E20AE7-618F-4DBF-A0D5-B2759E95A712}">
      <dsp:nvSpPr>
        <dsp:cNvPr id="0" name=""/>
        <dsp:cNvSpPr/>
      </dsp:nvSpPr>
      <dsp:spPr>
        <a:xfrm>
          <a:off x="0" y="3321549"/>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339BAF-CD63-49BE-9C0B-6A2A61C10AD8}">
      <dsp:nvSpPr>
        <dsp:cNvPr id="0" name=""/>
        <dsp:cNvSpPr/>
      </dsp:nvSpPr>
      <dsp:spPr>
        <a:xfrm>
          <a:off x="0" y="3321549"/>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US" sz="3100" i="1" kern="1200"/>
            <a:t>Adding more than three medications within a 24-hour period</a:t>
          </a:r>
          <a:endParaRPr lang="en-US" sz="3100" kern="1200"/>
        </a:p>
      </dsp:txBody>
      <dsp:txXfrm>
        <a:off x="0" y="3321549"/>
        <a:ext cx="6900512" cy="1106957"/>
      </dsp:txXfrm>
    </dsp:sp>
    <dsp:sp modelId="{8A9E5E46-58B2-4EBE-9A1B-E5B3275DA9AA}">
      <dsp:nvSpPr>
        <dsp:cNvPr id="0" name=""/>
        <dsp:cNvSpPr/>
      </dsp:nvSpPr>
      <dsp:spPr>
        <a:xfrm>
          <a:off x="0" y="4428507"/>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3B125F-B866-4D9C-84BD-8E33A36A3223}">
      <dsp:nvSpPr>
        <dsp:cNvPr id="0" name=""/>
        <dsp:cNvSpPr/>
      </dsp:nvSpPr>
      <dsp:spPr>
        <a:xfrm>
          <a:off x="0" y="4428507"/>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US" sz="3100" i="1" kern="1200"/>
            <a:t>An iatrogenic medical complication  </a:t>
          </a:r>
          <a:endParaRPr lang="en-US" sz="3100" kern="1200"/>
        </a:p>
      </dsp:txBody>
      <dsp:txXfrm>
        <a:off x="0" y="4428507"/>
        <a:ext cx="6900512" cy="1106957"/>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C4183-2678-4408-8BCF-BBB66C4ADACF}">
      <dsp:nvSpPr>
        <dsp:cNvPr id="0" name=""/>
        <dsp:cNvSpPr/>
      </dsp:nvSpPr>
      <dsp:spPr>
        <a:xfrm>
          <a:off x="0" y="123691"/>
          <a:ext cx="6263640" cy="127544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i="1" kern="1200">
              <a:effectLst/>
              <a:latin typeface="Times New Roman" panose="02020603050405020304" pitchFamily="18" charset="0"/>
              <a:ea typeface="Times New Roman" panose="02020603050405020304" pitchFamily="18" charset="0"/>
              <a:cs typeface="Times New Roman" panose="02020603050405020304" pitchFamily="18" charset="0"/>
            </a:rPr>
            <a:t>Specific medications such as </a:t>
          </a:r>
        </a:p>
        <a:p>
          <a:pPr lvl="0" algn="l" defTabSz="800100">
            <a:lnSpc>
              <a:spcPct val="90000"/>
            </a:lnSpc>
            <a:spcBef>
              <a:spcPct val="0"/>
            </a:spcBef>
            <a:spcAft>
              <a:spcPct val="35000"/>
            </a:spcAft>
          </a:pPr>
          <a:r>
            <a:rPr lang="en-US" sz="1800" i="1" kern="1200"/>
            <a:t>Sedative hypnotics </a:t>
          </a:r>
        </a:p>
        <a:p>
          <a:pPr lvl="0" algn="l" defTabSz="800100">
            <a:lnSpc>
              <a:spcPct val="90000"/>
            </a:lnSpc>
            <a:spcBef>
              <a:spcPct val="0"/>
            </a:spcBef>
            <a:spcAft>
              <a:spcPct val="35000"/>
            </a:spcAft>
          </a:pPr>
          <a:r>
            <a:rPr lang="en-US" sz="1800" i="1" kern="1200"/>
            <a:t>Histamine-2 blockers</a:t>
          </a:r>
          <a:endParaRPr lang="en-US" sz="1800" kern="1200"/>
        </a:p>
      </dsp:txBody>
      <dsp:txXfrm>
        <a:off x="62262" y="185953"/>
        <a:ext cx="6139116" cy="1150922"/>
      </dsp:txXfrm>
    </dsp:sp>
    <dsp:sp modelId="{A8F62867-9AA3-46F7-8571-C24765FA31F1}">
      <dsp:nvSpPr>
        <dsp:cNvPr id="0" name=""/>
        <dsp:cNvSpPr/>
      </dsp:nvSpPr>
      <dsp:spPr>
        <a:xfrm>
          <a:off x="0" y="1450977"/>
          <a:ext cx="6263640" cy="1275446"/>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i="1" kern="1200"/>
            <a:t>Sleep disturbances</a:t>
          </a:r>
          <a:endParaRPr lang="en-US" sz="1800" kern="1200"/>
        </a:p>
      </dsp:txBody>
      <dsp:txXfrm>
        <a:off x="62262" y="1513239"/>
        <a:ext cx="6139116" cy="1150922"/>
      </dsp:txXfrm>
    </dsp:sp>
    <dsp:sp modelId="{6E3B4653-A163-48DD-9FEA-96F8216E4F80}">
      <dsp:nvSpPr>
        <dsp:cNvPr id="0" name=""/>
        <dsp:cNvSpPr/>
      </dsp:nvSpPr>
      <dsp:spPr>
        <a:xfrm>
          <a:off x="0" y="2778263"/>
          <a:ext cx="6263640" cy="1275446"/>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i="1" kern="1200"/>
            <a:t>Alterations in the environment.</a:t>
          </a:r>
          <a:br>
            <a:rPr lang="en-US" sz="1800" i="1" kern="1200"/>
          </a:br>
          <a:endParaRPr lang="en-US" sz="1800" kern="1200"/>
        </a:p>
      </dsp:txBody>
      <dsp:txXfrm>
        <a:off x="62262" y="2840525"/>
        <a:ext cx="6139116" cy="1150922"/>
      </dsp:txXfrm>
    </dsp:sp>
    <dsp:sp modelId="{6C3A405D-5452-47DB-958E-2A674A0797F1}">
      <dsp:nvSpPr>
        <dsp:cNvPr id="0" name=""/>
        <dsp:cNvSpPr/>
      </dsp:nvSpPr>
      <dsp:spPr>
        <a:xfrm>
          <a:off x="0" y="4105550"/>
          <a:ext cx="6263640" cy="1275446"/>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i="1" kern="1200"/>
            <a:t>Novel situations and unfamiliar surroundings contribute to sensory overstimulation in the elderly, and sensory overload may be a factor in producing “ICU psychosis.</a:t>
          </a:r>
          <a:br>
            <a:rPr lang="en-US" sz="1800" i="1" kern="1200"/>
          </a:br>
          <a:endParaRPr lang="en-US" sz="1800" kern="1200"/>
        </a:p>
      </dsp:txBody>
      <dsp:txXfrm>
        <a:off x="62262" y="4167812"/>
        <a:ext cx="6139116" cy="115092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F4FB24-9914-40C6-9AE2-B5968F4903CB}">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214F79-A87A-4896-B08B-399838CB1044}">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i="1" kern="1200" dirty="0"/>
            <a:t>Delirium occurs in patients from a synergistic interaction of </a:t>
          </a:r>
        </a:p>
        <a:p>
          <a:pPr lvl="0" algn="ctr" defTabSz="1155700">
            <a:lnSpc>
              <a:spcPct val="90000"/>
            </a:lnSpc>
            <a:spcBef>
              <a:spcPct val="0"/>
            </a:spcBef>
            <a:spcAft>
              <a:spcPct val="35000"/>
            </a:spcAft>
          </a:pPr>
          <a:r>
            <a:rPr lang="en-US" sz="2600" i="1" kern="1200" dirty="0"/>
            <a:t>predisposing factors with precipitating factors.</a:t>
          </a:r>
          <a:br>
            <a:rPr lang="en-US" sz="2600" i="1" kern="1200" dirty="0"/>
          </a:br>
          <a:endParaRPr lang="en-US" sz="2600" kern="1200" dirty="0"/>
        </a:p>
      </dsp:txBody>
      <dsp:txXfrm>
        <a:off x="696297" y="538547"/>
        <a:ext cx="4171627" cy="2590157"/>
      </dsp:txXfrm>
    </dsp:sp>
    <dsp:sp modelId="{934E9B53-7A4B-44FF-82E3-24BE968C3EBF}">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8D2445-0C4F-405F-9832-2890FDEEA1FF}">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i="1" kern="1200"/>
            <a:t>In addition to the risk factors already discussed, heritability of delirium is an area of investigation</a:t>
          </a:r>
          <a:br>
            <a:rPr lang="en-US" sz="2600" i="1" kern="1200"/>
          </a:br>
          <a:endParaRPr lang="en-US" sz="2600" kern="1200"/>
        </a:p>
      </dsp:txBody>
      <dsp:txXfrm>
        <a:off x="5991936" y="538547"/>
        <a:ext cx="4171627" cy="2590157"/>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61DDC8-D0D6-41CD-B99A-4E4591C8B5E0}">
      <dsp:nvSpPr>
        <dsp:cNvPr id="0" name=""/>
        <dsp:cNvSpPr/>
      </dsp:nvSpPr>
      <dsp:spPr>
        <a:xfrm>
          <a:off x="0" y="86359"/>
          <a:ext cx="6666833" cy="259740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i="1" kern="1200"/>
            <a:t>Some hospitals have found that patients with delirium benefit from specialized care delivered in a dedicated room for disoriented patients</a:t>
          </a:r>
          <a:br>
            <a:rPr lang="en-US" sz="3000" i="1" kern="1200"/>
          </a:br>
          <a:endParaRPr lang="en-US" sz="3000" kern="1200"/>
        </a:p>
      </dsp:txBody>
      <dsp:txXfrm>
        <a:off x="126795" y="213154"/>
        <a:ext cx="6413243" cy="2343810"/>
      </dsp:txXfrm>
    </dsp:sp>
    <dsp:sp modelId="{2A614F1E-F5F6-44D8-9789-830FC07F8785}">
      <dsp:nvSpPr>
        <dsp:cNvPr id="0" name=""/>
        <dsp:cNvSpPr/>
      </dsp:nvSpPr>
      <dsp:spPr>
        <a:xfrm>
          <a:off x="0" y="2770160"/>
          <a:ext cx="6666833" cy="259740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i="1" kern="1200" dirty="0"/>
            <a:t>This room supports multidisciplinary care that avoids the use of restraints and reduces use of psychoactive drugs</a:t>
          </a:r>
          <a:br>
            <a:rPr lang="en-US" sz="3000" i="1" kern="1200" dirty="0"/>
          </a:br>
          <a:endParaRPr lang="en-US" sz="3000" kern="1200" dirty="0"/>
        </a:p>
      </dsp:txBody>
      <dsp:txXfrm>
        <a:off x="126795" y="2896955"/>
        <a:ext cx="6413243" cy="234381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BF218E-6BA4-4346-A67E-BFED66A39F52}">
      <dsp:nvSpPr>
        <dsp:cNvPr id="0" name=""/>
        <dsp:cNvSpPr/>
      </dsp:nvSpPr>
      <dsp:spPr>
        <a:xfrm>
          <a:off x="1320" y="150224"/>
          <a:ext cx="4636182" cy="29439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73DD1F-2E33-44D0-B13E-2E1E7C0161A9}">
      <dsp:nvSpPr>
        <dsp:cNvPr id="0" name=""/>
        <dsp:cNvSpPr/>
      </dsp:nvSpPr>
      <dsp:spPr>
        <a:xfrm>
          <a:off x="516452" y="639599"/>
          <a:ext cx="4636182" cy="29439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i="1" kern="1200"/>
            <a:t>These "delirium rooms" can offer a useful option for caring for delirious patients, </a:t>
          </a:r>
          <a:endParaRPr lang="en-US" sz="3000" kern="1200"/>
        </a:p>
      </dsp:txBody>
      <dsp:txXfrm>
        <a:off x="602678" y="725825"/>
        <a:ext cx="4463730" cy="2771523"/>
      </dsp:txXfrm>
    </dsp:sp>
    <dsp:sp modelId="{93C90BC1-DD1D-47B0-95CE-12F0C7A374C9}">
      <dsp:nvSpPr>
        <dsp:cNvPr id="0" name=""/>
        <dsp:cNvSpPr/>
      </dsp:nvSpPr>
      <dsp:spPr>
        <a:xfrm>
          <a:off x="5667765" y="150224"/>
          <a:ext cx="4636182" cy="29439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168AA5-CE44-4312-B0D1-4DF40481CCE5}">
      <dsp:nvSpPr>
        <dsp:cNvPr id="0" name=""/>
        <dsp:cNvSpPr/>
      </dsp:nvSpPr>
      <dsp:spPr>
        <a:xfrm>
          <a:off x="6182897" y="639599"/>
          <a:ext cx="4636182" cy="29439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i="1" kern="1200"/>
            <a:t>using the T-A-DA method (</a:t>
          </a:r>
          <a:r>
            <a:rPr lang="en-US" sz="3000" b="1" i="1" kern="1200"/>
            <a:t>T</a:t>
          </a:r>
          <a:r>
            <a:rPr lang="en-US" sz="3000" i="1" kern="1200"/>
            <a:t>olerate, </a:t>
          </a:r>
          <a:r>
            <a:rPr lang="en-US" sz="3000" b="1" i="1" kern="1200"/>
            <a:t>A</a:t>
          </a:r>
          <a:r>
            <a:rPr lang="en-US" sz="3000" i="1" kern="1200"/>
            <a:t>nticipate, and </a:t>
          </a:r>
          <a:r>
            <a:rPr lang="en-US" sz="3000" b="1" i="1" kern="1200"/>
            <a:t>D</a:t>
          </a:r>
          <a:r>
            <a:rPr lang="en-US" sz="3000" i="1" kern="1200"/>
            <a:t>on't </a:t>
          </a:r>
          <a:r>
            <a:rPr lang="en-US" sz="3000" b="1" i="1" kern="1200"/>
            <a:t>A</a:t>
          </a:r>
          <a:r>
            <a:rPr lang="en-US" sz="3000" i="1" kern="1200"/>
            <a:t>gitate) to guide the approach to caring for delirious patients.</a:t>
          </a:r>
          <a:endParaRPr lang="en-US" sz="3000" kern="1200"/>
        </a:p>
      </dsp:txBody>
      <dsp:txXfrm>
        <a:off x="6269123" y="725825"/>
        <a:ext cx="4463730" cy="2771523"/>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9A317-B1EA-4CC7-B4BB-A31E35394093}">
      <dsp:nvSpPr>
        <dsp:cNvPr id="0" name=""/>
        <dsp:cNvSpPr/>
      </dsp:nvSpPr>
      <dsp:spPr>
        <a:xfrm>
          <a:off x="0" y="61824"/>
          <a:ext cx="6263640" cy="173415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i="1" kern="1200"/>
            <a:t>The higher figures are associated either with </a:t>
          </a:r>
          <a:endParaRPr lang="en-US" sz="3100" kern="1200"/>
        </a:p>
      </dsp:txBody>
      <dsp:txXfrm>
        <a:off x="84655" y="146479"/>
        <a:ext cx="6094330" cy="1564849"/>
      </dsp:txXfrm>
    </dsp:sp>
    <dsp:sp modelId="{A6CCDF0A-D496-4840-968B-9E3376434516}">
      <dsp:nvSpPr>
        <dsp:cNvPr id="0" name=""/>
        <dsp:cNvSpPr/>
      </dsp:nvSpPr>
      <dsp:spPr>
        <a:xfrm>
          <a:off x="0" y="1885264"/>
          <a:ext cx="6263640" cy="1734159"/>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i="1" kern="1200"/>
            <a:t>Frail fallers (e.g, those who have fallen and sustained a hip fracture) or </a:t>
          </a:r>
          <a:endParaRPr lang="en-US" sz="3100" kern="1200"/>
        </a:p>
      </dsp:txBody>
      <dsp:txXfrm>
        <a:off x="84655" y="1969919"/>
        <a:ext cx="6094330" cy="1564849"/>
      </dsp:txXfrm>
    </dsp:sp>
    <dsp:sp modelId="{CF089BD0-1E8F-4D1A-BA1A-BC7ABE8A08A4}">
      <dsp:nvSpPr>
        <dsp:cNvPr id="0" name=""/>
        <dsp:cNvSpPr/>
      </dsp:nvSpPr>
      <dsp:spPr>
        <a:xfrm>
          <a:off x="0" y="3708703"/>
          <a:ext cx="6263640" cy="173415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i="1" kern="1200"/>
            <a:t>Complex procedures such as cardiac surgery .</a:t>
          </a:r>
          <a:endParaRPr lang="en-US" sz="3100" kern="1200"/>
        </a:p>
      </dsp:txBody>
      <dsp:txXfrm>
        <a:off x="84655" y="3793358"/>
        <a:ext cx="6094330" cy="1564849"/>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04A8AA-F4B2-4BBF-99CC-F11D22F3F208}">
      <dsp:nvSpPr>
        <dsp:cNvPr id="0" name=""/>
        <dsp:cNvSpPr/>
      </dsp:nvSpPr>
      <dsp:spPr>
        <a:xfrm>
          <a:off x="0" y="78669"/>
          <a:ext cx="10515600" cy="9945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i="1" kern="1200"/>
            <a:t>Fluid and electrolyte disturbances (dehydration, hyponatremia and hypernatremia) </a:t>
          </a:r>
          <a:endParaRPr lang="en-US" sz="2500" kern="1200"/>
        </a:p>
      </dsp:txBody>
      <dsp:txXfrm>
        <a:off x="48547" y="127216"/>
        <a:ext cx="10418506" cy="897406"/>
      </dsp:txXfrm>
    </dsp:sp>
    <dsp:sp modelId="{CE512C08-EEBC-45AE-B7AC-4F428502195F}">
      <dsp:nvSpPr>
        <dsp:cNvPr id="0" name=""/>
        <dsp:cNvSpPr/>
      </dsp:nvSpPr>
      <dsp:spPr>
        <a:xfrm>
          <a:off x="0" y="1145169"/>
          <a:ext cx="10515600" cy="9945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i="1" kern="1200" dirty="0"/>
            <a:t>Infections (urinary tract, respiratory tract, skin and soft tissue) </a:t>
          </a:r>
          <a:endParaRPr lang="en-US" sz="2500" kern="1200" dirty="0"/>
        </a:p>
      </dsp:txBody>
      <dsp:txXfrm>
        <a:off x="48547" y="1193716"/>
        <a:ext cx="10418506" cy="897406"/>
      </dsp:txXfrm>
    </dsp:sp>
    <dsp:sp modelId="{9A8113E1-01B2-499D-80F2-C475773C7ED6}">
      <dsp:nvSpPr>
        <dsp:cNvPr id="0" name=""/>
        <dsp:cNvSpPr/>
      </dsp:nvSpPr>
      <dsp:spPr>
        <a:xfrm>
          <a:off x="0" y="2211669"/>
          <a:ext cx="10515600" cy="9945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i="1" kern="1200"/>
            <a:t>Drug or alcohol toxicity </a:t>
          </a:r>
          <a:endParaRPr lang="en-US" sz="2500" kern="1200"/>
        </a:p>
      </dsp:txBody>
      <dsp:txXfrm>
        <a:off x="48547" y="2260216"/>
        <a:ext cx="10418506" cy="897406"/>
      </dsp:txXfrm>
    </dsp:sp>
    <dsp:sp modelId="{3990F0BF-ED54-4269-886F-6AD556E27D1E}">
      <dsp:nvSpPr>
        <dsp:cNvPr id="0" name=""/>
        <dsp:cNvSpPr/>
      </dsp:nvSpPr>
      <dsp:spPr>
        <a:xfrm>
          <a:off x="0" y="3278169"/>
          <a:ext cx="10515600" cy="9945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i="1" kern="1200"/>
            <a:t>Withdrawal from alcohol </a:t>
          </a:r>
          <a:endParaRPr lang="en-US" sz="2500" kern="1200"/>
        </a:p>
      </dsp:txBody>
      <dsp:txXfrm>
        <a:off x="48547" y="3326716"/>
        <a:ext cx="10418506" cy="897406"/>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FEF149-B375-4968-9EA8-28F6F48C6652}">
      <dsp:nvSpPr>
        <dsp:cNvPr id="0" name=""/>
        <dsp:cNvSpPr/>
      </dsp:nvSpPr>
      <dsp:spPr>
        <a:xfrm>
          <a:off x="0" y="53992"/>
          <a:ext cx="4780416" cy="13903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sz="3500" i="1" kern="1200"/>
            <a:t>Barbiturates </a:t>
          </a:r>
          <a:endParaRPr lang="en-US" sz="3500" kern="1200"/>
        </a:p>
      </dsp:txBody>
      <dsp:txXfrm>
        <a:off x="67873" y="121865"/>
        <a:ext cx="4644670" cy="1254634"/>
      </dsp:txXfrm>
    </dsp:sp>
    <dsp:sp modelId="{3E538722-6FBB-492B-B5B9-7FFDADC70310}">
      <dsp:nvSpPr>
        <dsp:cNvPr id="0" name=""/>
        <dsp:cNvSpPr/>
      </dsp:nvSpPr>
      <dsp:spPr>
        <a:xfrm>
          <a:off x="0" y="1545172"/>
          <a:ext cx="4780416" cy="139038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sz="3500" i="1" kern="1200"/>
            <a:t>Benzodiazepines </a:t>
          </a:r>
          <a:endParaRPr lang="en-US" sz="3500" kern="1200"/>
        </a:p>
      </dsp:txBody>
      <dsp:txXfrm>
        <a:off x="67873" y="1613045"/>
        <a:ext cx="4644670" cy="1254634"/>
      </dsp:txXfrm>
    </dsp:sp>
    <dsp:sp modelId="{6F0A9CD0-ACE4-4EFB-8DD9-E2918D33F800}">
      <dsp:nvSpPr>
        <dsp:cNvPr id="0" name=""/>
        <dsp:cNvSpPr/>
      </dsp:nvSpPr>
      <dsp:spPr>
        <a:xfrm>
          <a:off x="0" y="3036353"/>
          <a:ext cx="4780416" cy="139038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sz="3500" i="1" kern="1200"/>
            <a:t>Selective serotonin reuptake inhibitors </a:t>
          </a:r>
          <a:endParaRPr lang="en-US" sz="3500" kern="1200"/>
        </a:p>
      </dsp:txBody>
      <dsp:txXfrm>
        <a:off x="67873" y="3104226"/>
        <a:ext cx="4644670" cy="1254634"/>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BA55E-D84C-422C-96D6-46D0D2C67015}">
      <dsp:nvSpPr>
        <dsp:cNvPr id="0" name=""/>
        <dsp:cNvSpPr/>
      </dsp:nvSpPr>
      <dsp:spPr>
        <a:xfrm>
          <a:off x="0" y="671"/>
          <a:ext cx="62636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3E9E46-7A01-46D8-A7B9-A623521855DA}">
      <dsp:nvSpPr>
        <dsp:cNvPr id="0" name=""/>
        <dsp:cNvSpPr/>
      </dsp:nvSpPr>
      <dsp:spPr>
        <a:xfrm>
          <a:off x="0" y="671"/>
          <a:ext cx="6263640" cy="786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i="1" kern="1200"/>
            <a:t>Hypoglycemia </a:t>
          </a:r>
          <a:endParaRPr lang="en-US" sz="2600" kern="1200"/>
        </a:p>
      </dsp:txBody>
      <dsp:txXfrm>
        <a:off x="0" y="671"/>
        <a:ext cx="6263640" cy="786192"/>
      </dsp:txXfrm>
    </dsp:sp>
    <dsp:sp modelId="{9FEC8DF9-A19C-4548-BEC4-885D93587F6E}">
      <dsp:nvSpPr>
        <dsp:cNvPr id="0" name=""/>
        <dsp:cNvSpPr/>
      </dsp:nvSpPr>
      <dsp:spPr>
        <a:xfrm>
          <a:off x="0" y="786863"/>
          <a:ext cx="6263640" cy="0"/>
        </a:xfrm>
        <a:prstGeom prst="line">
          <a:avLst/>
        </a:prstGeom>
        <a:solidFill>
          <a:schemeClr val="accent2">
            <a:hueOff val="-242561"/>
            <a:satOff val="-13988"/>
            <a:lumOff val="1438"/>
            <a:alphaOff val="0"/>
          </a:schemeClr>
        </a:solidFill>
        <a:ln w="12700" cap="flat" cmpd="sng" algn="ctr">
          <a:solidFill>
            <a:schemeClr val="accent2">
              <a:hueOff val="-242561"/>
              <a:satOff val="-13988"/>
              <a:lumOff val="14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F82A40-BC63-4944-AABF-F6BFFF9EA5F1}">
      <dsp:nvSpPr>
        <dsp:cNvPr id="0" name=""/>
        <dsp:cNvSpPr/>
      </dsp:nvSpPr>
      <dsp:spPr>
        <a:xfrm>
          <a:off x="0" y="786863"/>
          <a:ext cx="6263640" cy="786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i="1" kern="1200"/>
            <a:t>Hypercalcemia </a:t>
          </a:r>
          <a:endParaRPr lang="en-US" sz="2600" kern="1200"/>
        </a:p>
      </dsp:txBody>
      <dsp:txXfrm>
        <a:off x="0" y="786863"/>
        <a:ext cx="6263640" cy="786192"/>
      </dsp:txXfrm>
    </dsp:sp>
    <dsp:sp modelId="{A349159D-4CC7-4118-8164-512F87014942}">
      <dsp:nvSpPr>
        <dsp:cNvPr id="0" name=""/>
        <dsp:cNvSpPr/>
      </dsp:nvSpPr>
      <dsp:spPr>
        <a:xfrm>
          <a:off x="0" y="1573055"/>
          <a:ext cx="6263640"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D152B3-4E8C-42ED-8C6D-C626BCF038DF}">
      <dsp:nvSpPr>
        <dsp:cNvPr id="0" name=""/>
        <dsp:cNvSpPr/>
      </dsp:nvSpPr>
      <dsp:spPr>
        <a:xfrm>
          <a:off x="0" y="1573055"/>
          <a:ext cx="6263640" cy="786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i="1" kern="1200"/>
            <a:t>Uremia </a:t>
          </a:r>
          <a:endParaRPr lang="en-US" sz="2600" kern="1200"/>
        </a:p>
      </dsp:txBody>
      <dsp:txXfrm>
        <a:off x="0" y="1573055"/>
        <a:ext cx="6263640" cy="786192"/>
      </dsp:txXfrm>
    </dsp:sp>
    <dsp:sp modelId="{17E94CDF-EB66-4C64-8207-C480E31D6D7D}">
      <dsp:nvSpPr>
        <dsp:cNvPr id="0" name=""/>
        <dsp:cNvSpPr/>
      </dsp:nvSpPr>
      <dsp:spPr>
        <a:xfrm>
          <a:off x="0" y="2359247"/>
          <a:ext cx="6263640"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F24C5D-9B0C-4FB7-AD09-C0B2FFB94715}">
      <dsp:nvSpPr>
        <dsp:cNvPr id="0" name=""/>
        <dsp:cNvSpPr/>
      </dsp:nvSpPr>
      <dsp:spPr>
        <a:xfrm>
          <a:off x="0" y="2359247"/>
          <a:ext cx="6263640" cy="786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i="1" kern="1200"/>
            <a:t>Liver failure </a:t>
          </a:r>
          <a:endParaRPr lang="en-US" sz="2600" kern="1200"/>
        </a:p>
      </dsp:txBody>
      <dsp:txXfrm>
        <a:off x="0" y="2359247"/>
        <a:ext cx="6263640" cy="786192"/>
      </dsp:txXfrm>
    </dsp:sp>
    <dsp:sp modelId="{4AA8FD4A-C345-4A52-A13D-DEF8710E5A91}">
      <dsp:nvSpPr>
        <dsp:cNvPr id="0" name=""/>
        <dsp:cNvSpPr/>
      </dsp:nvSpPr>
      <dsp:spPr>
        <a:xfrm>
          <a:off x="0" y="3145440"/>
          <a:ext cx="6263640"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6DF8F0-BF3F-47B4-B75B-493B16C28FA0}">
      <dsp:nvSpPr>
        <dsp:cNvPr id="0" name=""/>
        <dsp:cNvSpPr/>
      </dsp:nvSpPr>
      <dsp:spPr>
        <a:xfrm>
          <a:off x="0" y="3145440"/>
          <a:ext cx="6263640" cy="786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i="1" kern="1200"/>
            <a:t>Thyrotoxicosis  </a:t>
          </a:r>
          <a:endParaRPr lang="en-US" sz="2600" kern="1200"/>
        </a:p>
      </dsp:txBody>
      <dsp:txXfrm>
        <a:off x="0" y="3145440"/>
        <a:ext cx="6263640" cy="786192"/>
      </dsp:txXfrm>
    </dsp:sp>
    <dsp:sp modelId="{A8F6427E-419C-4B88-B6C1-D7FDCD128983}">
      <dsp:nvSpPr>
        <dsp:cNvPr id="0" name=""/>
        <dsp:cNvSpPr/>
      </dsp:nvSpPr>
      <dsp:spPr>
        <a:xfrm>
          <a:off x="0" y="3931632"/>
          <a:ext cx="6263640" cy="0"/>
        </a:xfrm>
        <a:prstGeom prst="line">
          <a:avLst/>
        </a:prstGeom>
        <a:solidFill>
          <a:schemeClr val="accent2">
            <a:hueOff val="-1212803"/>
            <a:satOff val="-69940"/>
            <a:lumOff val="7190"/>
            <a:alphaOff val="0"/>
          </a:schemeClr>
        </a:solidFill>
        <a:ln w="12700" cap="flat" cmpd="sng" algn="ctr">
          <a:solidFill>
            <a:schemeClr val="accent2">
              <a:hueOff val="-1212803"/>
              <a:satOff val="-69940"/>
              <a:lumOff val="71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487319-A56C-4CE9-A4FE-6772ED29EBBB}">
      <dsp:nvSpPr>
        <dsp:cNvPr id="0" name=""/>
        <dsp:cNvSpPr/>
      </dsp:nvSpPr>
      <dsp:spPr>
        <a:xfrm>
          <a:off x="0" y="3931632"/>
          <a:ext cx="6263640" cy="786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i="1" kern="1200"/>
            <a:t>Low perfusion states (shock, heart failure) </a:t>
          </a:r>
          <a:endParaRPr lang="en-US" sz="2600" kern="1200"/>
        </a:p>
      </dsp:txBody>
      <dsp:txXfrm>
        <a:off x="0" y="3931632"/>
        <a:ext cx="6263640" cy="786192"/>
      </dsp:txXfrm>
    </dsp:sp>
    <dsp:sp modelId="{B5764ACE-7899-4C3A-BEA2-84F01B3C381B}">
      <dsp:nvSpPr>
        <dsp:cNvPr id="0" name=""/>
        <dsp:cNvSpPr/>
      </dsp:nvSpPr>
      <dsp:spPr>
        <a:xfrm>
          <a:off x="0" y="4717824"/>
          <a:ext cx="6263640"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78FD80-0A87-4728-9C5D-30673B3F24CA}">
      <dsp:nvSpPr>
        <dsp:cNvPr id="0" name=""/>
        <dsp:cNvSpPr/>
      </dsp:nvSpPr>
      <dsp:spPr>
        <a:xfrm>
          <a:off x="0" y="4717824"/>
          <a:ext cx="6263640" cy="786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i="1" kern="1200"/>
            <a:t>Postoperative states, especially in the elderly </a:t>
          </a:r>
          <a:endParaRPr lang="en-US" sz="2600" kern="1200"/>
        </a:p>
      </dsp:txBody>
      <dsp:txXfrm>
        <a:off x="0" y="4717824"/>
        <a:ext cx="6263640" cy="7861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3E570D-DC45-48E3-8877-D1EC36241A94}">
      <dsp:nvSpPr>
        <dsp:cNvPr id="0" name=""/>
        <dsp:cNvSpPr/>
      </dsp:nvSpPr>
      <dsp:spPr>
        <a:xfrm>
          <a:off x="0" y="59949"/>
          <a:ext cx="9507778" cy="176139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i="1" kern="1200"/>
            <a:t>this committee will come up with best practice recommendations to include prevention of delirium, recognition of delirium, evaluation of delirium, and management of delirium. </a:t>
          </a:r>
          <a:endParaRPr lang="en-US" sz="2500" kern="1200"/>
        </a:p>
      </dsp:txBody>
      <dsp:txXfrm>
        <a:off x="85984" y="145933"/>
        <a:ext cx="9335810" cy="1589430"/>
      </dsp:txXfrm>
    </dsp:sp>
    <dsp:sp modelId="{84158311-B4F2-4185-AC76-0A3ED3136769}">
      <dsp:nvSpPr>
        <dsp:cNvPr id="0" name=""/>
        <dsp:cNvSpPr/>
      </dsp:nvSpPr>
      <dsp:spPr>
        <a:xfrm>
          <a:off x="0" y="1893348"/>
          <a:ext cx="9507778" cy="176139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i="1" kern="1200"/>
            <a:t>We are also looking toward how do we implement the best practice, monitor how well this is being done, and provide guidance to reviewers and leaders as to how to evaluate our performance with respect to evaluating and managing delirium in the hospital.</a:t>
          </a:r>
          <a:endParaRPr lang="en-US" sz="2500" kern="1200"/>
        </a:p>
      </dsp:txBody>
      <dsp:txXfrm>
        <a:off x="85984" y="1979332"/>
        <a:ext cx="9335810" cy="158943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84184-E10A-4EF7-9C74-EE3BB3654E50}">
      <dsp:nvSpPr>
        <dsp:cNvPr id="0" name=""/>
        <dsp:cNvSpPr/>
      </dsp:nvSpPr>
      <dsp:spPr>
        <a:xfrm>
          <a:off x="0" y="58373"/>
          <a:ext cx="6263640" cy="264069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en-US" sz="3700" i="1" kern="1200"/>
            <a:t>Neuroimaging with head CT may be used selectively rather than routinely for most patients with delirium. </a:t>
          </a:r>
          <a:endParaRPr lang="en-US" sz="3700" kern="1200"/>
        </a:p>
      </dsp:txBody>
      <dsp:txXfrm>
        <a:off x="128908" y="187281"/>
        <a:ext cx="6005824" cy="2382874"/>
      </dsp:txXfrm>
    </dsp:sp>
    <dsp:sp modelId="{E31BCD55-DCD5-41EA-9BBB-48893DD63E1C}">
      <dsp:nvSpPr>
        <dsp:cNvPr id="0" name=""/>
        <dsp:cNvSpPr/>
      </dsp:nvSpPr>
      <dsp:spPr>
        <a:xfrm>
          <a:off x="0" y="2805623"/>
          <a:ext cx="6263640" cy="264069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en-US" sz="3700" i="1" kern="1200"/>
            <a:t>However, neuroimaging is necessary, if no obvious cause of delirium is apparent on first evaluation. </a:t>
          </a:r>
          <a:endParaRPr lang="en-US" sz="3700" kern="1200"/>
        </a:p>
      </dsp:txBody>
      <dsp:txXfrm>
        <a:off x="128908" y="2934531"/>
        <a:ext cx="6005824" cy="2382874"/>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C71617-E4D7-4E83-867D-F97A0C1C6839}">
      <dsp:nvSpPr>
        <dsp:cNvPr id="0" name=""/>
        <dsp:cNvSpPr/>
      </dsp:nvSpPr>
      <dsp:spPr>
        <a:xfrm>
          <a:off x="0" y="675"/>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F9D055-A0AE-4460-92DB-6207DA58BF5A}">
      <dsp:nvSpPr>
        <dsp:cNvPr id="0" name=""/>
        <dsp:cNvSpPr/>
      </dsp:nvSpPr>
      <dsp:spPr>
        <a:xfrm>
          <a:off x="0" y="675"/>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i="1" kern="1200"/>
            <a:t>Abnormal brain electrical activity is associated with delirium in four conditions: </a:t>
          </a:r>
          <a:endParaRPr lang="en-US" sz="2200" kern="1200"/>
        </a:p>
      </dsp:txBody>
      <dsp:txXfrm>
        <a:off x="0" y="675"/>
        <a:ext cx="6900512" cy="1106957"/>
      </dsp:txXfrm>
    </dsp:sp>
    <dsp:sp modelId="{5F24CB2C-094B-4D55-902C-8B715849290A}">
      <dsp:nvSpPr>
        <dsp:cNvPr id="0" name=""/>
        <dsp:cNvSpPr/>
      </dsp:nvSpPr>
      <dsp:spPr>
        <a:xfrm>
          <a:off x="0" y="1107633"/>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EB963D-5AA3-4F0C-B5F8-0E8136920511}">
      <dsp:nvSpPr>
        <dsp:cNvPr id="0" name=""/>
        <dsp:cNvSpPr/>
      </dsp:nvSpPr>
      <dsp:spPr>
        <a:xfrm>
          <a:off x="0" y="1107633"/>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i="1" kern="1200"/>
            <a:t>(1) ictally, with absence status, complex partial status, tonic status without convulsions, or periodic lateralizing epileptiform discharges; </a:t>
          </a:r>
          <a:endParaRPr lang="en-US" sz="2200" kern="1200"/>
        </a:p>
      </dsp:txBody>
      <dsp:txXfrm>
        <a:off x="0" y="1107633"/>
        <a:ext cx="6900512" cy="1106957"/>
      </dsp:txXfrm>
    </dsp:sp>
    <dsp:sp modelId="{61E399B3-AE2F-4083-BB6A-0084BA2F5A77}">
      <dsp:nvSpPr>
        <dsp:cNvPr id="0" name=""/>
        <dsp:cNvSpPr/>
      </dsp:nvSpPr>
      <dsp:spPr>
        <a:xfrm>
          <a:off x="0" y="2214591"/>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73AA29-1D00-4D83-B5DF-AF3C878A0092}">
      <dsp:nvSpPr>
        <dsp:cNvPr id="0" name=""/>
        <dsp:cNvSpPr/>
      </dsp:nvSpPr>
      <dsp:spPr>
        <a:xfrm>
          <a:off x="0" y="2214591"/>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i="1" kern="1200"/>
            <a:t>(2) postictally, after complex partial or generalized tonic-clonic seizures; </a:t>
          </a:r>
          <a:endParaRPr lang="en-US" sz="2200" kern="1200"/>
        </a:p>
      </dsp:txBody>
      <dsp:txXfrm>
        <a:off x="0" y="2214591"/>
        <a:ext cx="6900512" cy="1106957"/>
      </dsp:txXfrm>
    </dsp:sp>
    <dsp:sp modelId="{B045DBB8-BD74-45FF-9286-CF184F625115}">
      <dsp:nvSpPr>
        <dsp:cNvPr id="0" name=""/>
        <dsp:cNvSpPr/>
      </dsp:nvSpPr>
      <dsp:spPr>
        <a:xfrm>
          <a:off x="0" y="3321549"/>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4921E1-B209-4F72-8755-53D5011DEB4A}">
      <dsp:nvSpPr>
        <dsp:cNvPr id="0" name=""/>
        <dsp:cNvSpPr/>
      </dsp:nvSpPr>
      <dsp:spPr>
        <a:xfrm>
          <a:off x="0" y="3321549"/>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i="1" kern="1200"/>
            <a:t>(3) interictally manifested as increasing irritability, agitation, and affective symptoms associated with the prodrome of impending seizures; and </a:t>
          </a:r>
          <a:endParaRPr lang="en-US" sz="2200" kern="1200"/>
        </a:p>
      </dsp:txBody>
      <dsp:txXfrm>
        <a:off x="0" y="3321549"/>
        <a:ext cx="6900512" cy="1106957"/>
      </dsp:txXfrm>
    </dsp:sp>
    <dsp:sp modelId="{E481E9CF-DC5D-4E28-B37F-FDDF089BC7B1}">
      <dsp:nvSpPr>
        <dsp:cNvPr id="0" name=""/>
        <dsp:cNvSpPr/>
      </dsp:nvSpPr>
      <dsp:spPr>
        <a:xfrm>
          <a:off x="0" y="4428507"/>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FDBECF-A33D-4107-941E-B0FB21ECB9EE}">
      <dsp:nvSpPr>
        <dsp:cNvPr id="0" name=""/>
        <dsp:cNvSpPr/>
      </dsp:nvSpPr>
      <dsp:spPr>
        <a:xfrm>
          <a:off x="0" y="4428507"/>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i="1" kern="1200"/>
            <a:t>(4) from the cognitive effects of anticonvulsant medications</a:t>
          </a:r>
          <a:br>
            <a:rPr lang="en-US" sz="2200" i="1" kern="1200"/>
          </a:br>
          <a:endParaRPr lang="en-US" sz="2200" kern="1200"/>
        </a:p>
      </dsp:txBody>
      <dsp:txXfrm>
        <a:off x="0" y="4428507"/>
        <a:ext cx="6900512" cy="1106957"/>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C3B159-C243-4D53-81DE-A6941BDA37DE}">
      <dsp:nvSpPr>
        <dsp:cNvPr id="0" name=""/>
        <dsp:cNvSpPr/>
      </dsp:nvSpPr>
      <dsp:spPr>
        <a:xfrm>
          <a:off x="0" y="78567"/>
          <a:ext cx="10515600" cy="204238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l" defTabSz="2089150">
            <a:lnSpc>
              <a:spcPct val="90000"/>
            </a:lnSpc>
            <a:spcBef>
              <a:spcPct val="0"/>
            </a:spcBef>
            <a:spcAft>
              <a:spcPct val="35000"/>
            </a:spcAft>
          </a:pPr>
          <a:r>
            <a:rPr lang="en-US" sz="4700" i="1" kern="1200" dirty="0"/>
            <a:t>Should be performed as part of the workup when the cause is uncertain</a:t>
          </a:r>
          <a:endParaRPr lang="en-US" sz="4700" kern="1200" dirty="0"/>
        </a:p>
      </dsp:txBody>
      <dsp:txXfrm>
        <a:off x="99701" y="178268"/>
        <a:ext cx="10316198" cy="1842979"/>
      </dsp:txXfrm>
    </dsp:sp>
    <dsp:sp modelId="{A1A679FA-DD81-442E-A65D-B4D82CCDDB53}">
      <dsp:nvSpPr>
        <dsp:cNvPr id="0" name=""/>
        <dsp:cNvSpPr/>
      </dsp:nvSpPr>
      <dsp:spPr>
        <a:xfrm>
          <a:off x="0" y="2230389"/>
          <a:ext cx="10515600" cy="2042381"/>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i="1" kern="1200">
              <a:effectLst/>
              <a:latin typeface="Times New Roman" panose="02020603050405020304" pitchFamily="18" charset="0"/>
              <a:ea typeface="Times New Roman" panose="02020603050405020304" pitchFamily="18" charset="0"/>
              <a:cs typeface="Times New Roman" panose="02020603050405020304" pitchFamily="18" charset="0"/>
            </a:rPr>
            <a:t>Because most cases of delirium are due to medical conditions, lumbar puncture and neuroimaging are needed in only a minority of delirious patients .</a:t>
          </a:r>
          <a:endParaRPr lang="en-US" sz="3800" kern="1200"/>
        </a:p>
      </dsp:txBody>
      <dsp:txXfrm>
        <a:off x="99701" y="2330090"/>
        <a:ext cx="10316198" cy="18429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AB96E4-3A5C-42C0-83AC-190F86CCAE8D}">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60755E-A22E-4B1B-98B6-81F1A6B7A0DA}">
      <dsp:nvSpPr>
        <dsp:cNvPr id="0" name=""/>
        <dsp:cNvSpPr/>
      </dsp:nvSpPr>
      <dsp:spPr>
        <a:xfrm>
          <a:off x="0" y="0"/>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i="1" kern="1200"/>
            <a:t>Dr. Steve Chrzanowski</a:t>
          </a:r>
          <a:endParaRPr lang="en-US" sz="3200" kern="1200"/>
        </a:p>
      </dsp:txBody>
      <dsp:txXfrm>
        <a:off x="0" y="0"/>
        <a:ext cx="6900512" cy="692017"/>
      </dsp:txXfrm>
    </dsp:sp>
    <dsp:sp modelId="{4F654EF3-02C0-4F4D-9B9D-921671216FAD}">
      <dsp:nvSpPr>
        <dsp:cNvPr id="0" name=""/>
        <dsp:cNvSpPr/>
      </dsp:nvSpPr>
      <dsp:spPr>
        <a:xfrm>
          <a:off x="0" y="692017"/>
          <a:ext cx="6900512" cy="0"/>
        </a:xfrm>
        <a:prstGeom prst="line">
          <a:avLst/>
        </a:prstGeom>
        <a:solidFill>
          <a:schemeClr val="accent2">
            <a:hueOff val="-207909"/>
            <a:satOff val="-11990"/>
            <a:lumOff val="1233"/>
            <a:alphaOff val="0"/>
          </a:schemeClr>
        </a:solidFill>
        <a:ln w="12700" cap="flat" cmpd="sng" algn="ctr">
          <a:solidFill>
            <a:schemeClr val="accent2">
              <a:hueOff val="-207909"/>
              <a:satOff val="-11990"/>
              <a:lumOff val="123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F51155-7B65-42F0-A768-C8B4C2B03955}">
      <dsp:nvSpPr>
        <dsp:cNvPr id="0" name=""/>
        <dsp:cNvSpPr/>
      </dsp:nvSpPr>
      <dsp:spPr>
        <a:xfrm>
          <a:off x="0" y="692017"/>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b="0" i="1" kern="1200" baseline="0"/>
            <a:t>Dr. Sanjay Gupta</a:t>
          </a:r>
          <a:endParaRPr lang="en-US" sz="3200" kern="1200"/>
        </a:p>
      </dsp:txBody>
      <dsp:txXfrm>
        <a:off x="0" y="692017"/>
        <a:ext cx="6900512" cy="692017"/>
      </dsp:txXfrm>
    </dsp:sp>
    <dsp:sp modelId="{507BF4F3-DF4B-4DF7-8AF1-BA23315532EC}">
      <dsp:nvSpPr>
        <dsp:cNvPr id="0" name=""/>
        <dsp:cNvSpPr/>
      </dsp:nvSpPr>
      <dsp:spPr>
        <a:xfrm>
          <a:off x="0" y="1384035"/>
          <a:ext cx="6900512" cy="0"/>
        </a:xfrm>
        <a:prstGeom prst="line">
          <a:avLst/>
        </a:prstGeom>
        <a:solidFill>
          <a:schemeClr val="accent2">
            <a:hueOff val="-415818"/>
            <a:satOff val="-23979"/>
            <a:lumOff val="2465"/>
            <a:alphaOff val="0"/>
          </a:schemeClr>
        </a:solidFill>
        <a:ln w="12700" cap="flat" cmpd="sng" algn="ctr">
          <a:solidFill>
            <a:schemeClr val="accent2">
              <a:hueOff val="-415818"/>
              <a:satOff val="-23979"/>
              <a:lumOff val="24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4E93BB-9AF5-4ECA-BF88-798A3F20B746}">
      <dsp:nvSpPr>
        <dsp:cNvPr id="0" name=""/>
        <dsp:cNvSpPr/>
      </dsp:nvSpPr>
      <dsp:spPr>
        <a:xfrm>
          <a:off x="0" y="1384035"/>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i="1" kern="1200"/>
            <a:t>Dr. Jeffrey Lach</a:t>
          </a:r>
          <a:endParaRPr lang="en-US" sz="3200" kern="1200"/>
        </a:p>
      </dsp:txBody>
      <dsp:txXfrm>
        <a:off x="0" y="1384035"/>
        <a:ext cx="6900512" cy="692017"/>
      </dsp:txXfrm>
    </dsp:sp>
    <dsp:sp modelId="{DAB62E93-58AD-432D-9F5A-24E0A1795092}">
      <dsp:nvSpPr>
        <dsp:cNvPr id="0" name=""/>
        <dsp:cNvSpPr/>
      </dsp:nvSpPr>
      <dsp:spPr>
        <a:xfrm>
          <a:off x="0" y="2076052"/>
          <a:ext cx="6900512" cy="0"/>
        </a:xfrm>
        <a:prstGeom prst="line">
          <a:avLst/>
        </a:prstGeom>
        <a:solidFill>
          <a:schemeClr val="accent2">
            <a:hueOff val="-623727"/>
            <a:satOff val="-35969"/>
            <a:lumOff val="3698"/>
            <a:alphaOff val="0"/>
          </a:schemeClr>
        </a:solidFill>
        <a:ln w="12700" cap="flat" cmpd="sng" algn="ctr">
          <a:solidFill>
            <a:schemeClr val="accent2">
              <a:hueOff val="-623727"/>
              <a:satOff val="-35969"/>
              <a:lumOff val="369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A81042-4427-4A3C-985C-57E94FAF2969}">
      <dsp:nvSpPr>
        <dsp:cNvPr id="0" name=""/>
        <dsp:cNvSpPr/>
      </dsp:nvSpPr>
      <dsp:spPr>
        <a:xfrm>
          <a:off x="0" y="2076052"/>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i="1" kern="1200"/>
            <a:t>Dr. Eric Kock</a:t>
          </a:r>
          <a:endParaRPr lang="en-US" sz="3200" kern="1200"/>
        </a:p>
      </dsp:txBody>
      <dsp:txXfrm>
        <a:off x="0" y="2076052"/>
        <a:ext cx="6900512" cy="692017"/>
      </dsp:txXfrm>
    </dsp:sp>
    <dsp:sp modelId="{FCA28257-221C-4DE8-AC3A-3ECD3083FE9D}">
      <dsp:nvSpPr>
        <dsp:cNvPr id="0" name=""/>
        <dsp:cNvSpPr/>
      </dsp:nvSpPr>
      <dsp:spPr>
        <a:xfrm>
          <a:off x="0" y="2768070"/>
          <a:ext cx="6900512" cy="0"/>
        </a:xfrm>
        <a:prstGeom prst="line">
          <a:avLst/>
        </a:prstGeom>
        <a:solidFill>
          <a:schemeClr val="accent2">
            <a:hueOff val="-831636"/>
            <a:satOff val="-47959"/>
            <a:lumOff val="4930"/>
            <a:alphaOff val="0"/>
          </a:schemeClr>
        </a:solidFill>
        <a:ln w="12700" cap="flat" cmpd="sng" algn="ctr">
          <a:solidFill>
            <a:schemeClr val="accent2">
              <a:hueOff val="-831636"/>
              <a:satOff val="-47959"/>
              <a:lumOff val="49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286C5A-06D7-4C9C-9F89-E85E1C488BF0}">
      <dsp:nvSpPr>
        <dsp:cNvPr id="0" name=""/>
        <dsp:cNvSpPr/>
      </dsp:nvSpPr>
      <dsp:spPr>
        <a:xfrm>
          <a:off x="0" y="2768070"/>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i="1" kern="1200"/>
            <a:t>Dr. Matthew Missert </a:t>
          </a:r>
          <a:endParaRPr lang="en-US" sz="3200" kern="1200"/>
        </a:p>
      </dsp:txBody>
      <dsp:txXfrm>
        <a:off x="0" y="2768070"/>
        <a:ext cx="6900512" cy="692017"/>
      </dsp:txXfrm>
    </dsp:sp>
    <dsp:sp modelId="{7607A88D-AF09-4D7E-87DB-3A655B5D9387}">
      <dsp:nvSpPr>
        <dsp:cNvPr id="0" name=""/>
        <dsp:cNvSpPr/>
      </dsp:nvSpPr>
      <dsp:spPr>
        <a:xfrm>
          <a:off x="0" y="3460088"/>
          <a:ext cx="6900512" cy="0"/>
        </a:xfrm>
        <a:prstGeom prst="line">
          <a:avLst/>
        </a:prstGeom>
        <a:solidFill>
          <a:schemeClr val="accent2">
            <a:hueOff val="-1039545"/>
            <a:satOff val="-59949"/>
            <a:lumOff val="6163"/>
            <a:alphaOff val="0"/>
          </a:schemeClr>
        </a:solidFill>
        <a:ln w="12700" cap="flat" cmpd="sng" algn="ctr">
          <a:solidFill>
            <a:schemeClr val="accent2">
              <a:hueOff val="-1039545"/>
              <a:satOff val="-59949"/>
              <a:lumOff val="61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75CDA2-6B84-4B08-9EDB-FEA1A1600531}">
      <dsp:nvSpPr>
        <dsp:cNvPr id="0" name=""/>
        <dsp:cNvSpPr/>
      </dsp:nvSpPr>
      <dsp:spPr>
        <a:xfrm>
          <a:off x="0" y="3460088"/>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i="1" kern="1200"/>
            <a:t>Dr. Bruce Naughton</a:t>
          </a:r>
          <a:endParaRPr lang="en-US" sz="3200" kern="1200"/>
        </a:p>
      </dsp:txBody>
      <dsp:txXfrm>
        <a:off x="0" y="3460088"/>
        <a:ext cx="6900512" cy="692017"/>
      </dsp:txXfrm>
    </dsp:sp>
    <dsp:sp modelId="{C6B7D419-F3AE-4A82-A3DE-0C92585F3E79}">
      <dsp:nvSpPr>
        <dsp:cNvPr id="0" name=""/>
        <dsp:cNvSpPr/>
      </dsp:nvSpPr>
      <dsp:spPr>
        <a:xfrm>
          <a:off x="0" y="4152105"/>
          <a:ext cx="6900512" cy="0"/>
        </a:xfrm>
        <a:prstGeom prst="line">
          <a:avLst/>
        </a:prstGeom>
        <a:solidFill>
          <a:schemeClr val="accent2">
            <a:hueOff val="-1247454"/>
            <a:satOff val="-71938"/>
            <a:lumOff val="7395"/>
            <a:alphaOff val="0"/>
          </a:schemeClr>
        </a:solidFill>
        <a:ln w="12700" cap="flat" cmpd="sng" algn="ctr">
          <a:solidFill>
            <a:schemeClr val="accent2">
              <a:hueOff val="-1247454"/>
              <a:satOff val="-71938"/>
              <a:lumOff val="739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ED769F-E609-4910-8BFA-7404B984B19A}">
      <dsp:nvSpPr>
        <dsp:cNvPr id="0" name=""/>
        <dsp:cNvSpPr/>
      </dsp:nvSpPr>
      <dsp:spPr>
        <a:xfrm>
          <a:off x="0" y="4152105"/>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i="1" kern="1200"/>
            <a:t>Dr. Akash Parashar</a:t>
          </a:r>
          <a:endParaRPr lang="en-US" sz="3200" kern="1200"/>
        </a:p>
      </dsp:txBody>
      <dsp:txXfrm>
        <a:off x="0" y="4152105"/>
        <a:ext cx="6900512" cy="692017"/>
      </dsp:txXfrm>
    </dsp:sp>
    <dsp:sp modelId="{4964FA83-B154-4E5C-87A0-53A9FC2F47B1}">
      <dsp:nvSpPr>
        <dsp:cNvPr id="0" name=""/>
        <dsp:cNvSpPr/>
      </dsp:nvSpPr>
      <dsp:spPr>
        <a:xfrm>
          <a:off x="0" y="4844123"/>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34526D-5DD5-439C-BE47-3C5B041DCB63}">
      <dsp:nvSpPr>
        <dsp:cNvPr id="0" name=""/>
        <dsp:cNvSpPr/>
      </dsp:nvSpPr>
      <dsp:spPr>
        <a:xfrm>
          <a:off x="0" y="4844123"/>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i="1" kern="1200"/>
            <a:t>Dr, Thevanayagam</a:t>
          </a:r>
          <a:endParaRPr lang="en-US" sz="3200" kern="1200"/>
        </a:p>
      </dsp:txBody>
      <dsp:txXfrm>
        <a:off x="0" y="4844123"/>
        <a:ext cx="6900512" cy="6920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8CCF0F-0219-4CC4-9FB0-AAE3F29E27AC}">
      <dsp:nvSpPr>
        <dsp:cNvPr id="0" name=""/>
        <dsp:cNvSpPr/>
      </dsp:nvSpPr>
      <dsp:spPr>
        <a:xfrm>
          <a:off x="0" y="0"/>
          <a:ext cx="62636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DBB4F9-0645-42AF-82CF-1FED7428B62D}">
      <dsp:nvSpPr>
        <dsp:cNvPr id="0" name=""/>
        <dsp:cNvSpPr/>
      </dsp:nvSpPr>
      <dsp:spPr>
        <a:xfrm>
          <a:off x="0" y="0"/>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lvl="0" algn="l" defTabSz="1689100">
            <a:lnSpc>
              <a:spcPct val="90000"/>
            </a:lnSpc>
            <a:spcBef>
              <a:spcPct val="0"/>
            </a:spcBef>
            <a:spcAft>
              <a:spcPct val="35000"/>
            </a:spcAft>
          </a:pPr>
          <a:r>
            <a:rPr lang="en-US" sz="3800" i="1" kern="1200"/>
            <a:t>Proactive in recognition risk factors </a:t>
          </a:r>
          <a:endParaRPr lang="en-US" sz="3800" kern="1200"/>
        </a:p>
      </dsp:txBody>
      <dsp:txXfrm>
        <a:off x="0" y="0"/>
        <a:ext cx="6263640" cy="1376171"/>
      </dsp:txXfrm>
    </dsp:sp>
    <dsp:sp modelId="{A40BFD4E-8152-411B-9A62-4AF5869C9302}">
      <dsp:nvSpPr>
        <dsp:cNvPr id="0" name=""/>
        <dsp:cNvSpPr/>
      </dsp:nvSpPr>
      <dsp:spPr>
        <a:xfrm>
          <a:off x="0" y="1376171"/>
          <a:ext cx="6263640"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BBB560-37C6-4038-B6DB-4244ADB98F46}">
      <dsp:nvSpPr>
        <dsp:cNvPr id="0" name=""/>
        <dsp:cNvSpPr/>
      </dsp:nvSpPr>
      <dsp:spPr>
        <a:xfrm>
          <a:off x="0" y="1376171"/>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lvl="0" algn="l" defTabSz="1689100">
            <a:lnSpc>
              <a:spcPct val="90000"/>
            </a:lnSpc>
            <a:spcBef>
              <a:spcPct val="0"/>
            </a:spcBef>
            <a:spcAft>
              <a:spcPct val="35000"/>
            </a:spcAft>
          </a:pPr>
          <a:r>
            <a:rPr lang="en-US" sz="3800" i="1" kern="1200"/>
            <a:t>Diagnosis </a:t>
          </a:r>
          <a:endParaRPr lang="en-US" sz="3800" kern="1200"/>
        </a:p>
      </dsp:txBody>
      <dsp:txXfrm>
        <a:off x="0" y="1376171"/>
        <a:ext cx="6263640" cy="1376171"/>
      </dsp:txXfrm>
    </dsp:sp>
    <dsp:sp modelId="{38050AFC-B258-4382-BD64-059E83914731}">
      <dsp:nvSpPr>
        <dsp:cNvPr id="0" name=""/>
        <dsp:cNvSpPr/>
      </dsp:nvSpPr>
      <dsp:spPr>
        <a:xfrm>
          <a:off x="0" y="2752343"/>
          <a:ext cx="6263640"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B85D52-6E35-4B73-B683-EDA8DF0CF0FE}">
      <dsp:nvSpPr>
        <dsp:cNvPr id="0" name=""/>
        <dsp:cNvSpPr/>
      </dsp:nvSpPr>
      <dsp:spPr>
        <a:xfrm>
          <a:off x="0" y="2752343"/>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lvl="0" algn="l" defTabSz="1689100">
            <a:lnSpc>
              <a:spcPct val="90000"/>
            </a:lnSpc>
            <a:spcBef>
              <a:spcPct val="0"/>
            </a:spcBef>
            <a:spcAft>
              <a:spcPct val="35000"/>
            </a:spcAft>
          </a:pPr>
          <a:r>
            <a:rPr lang="en-US" sz="3800" i="1" kern="1200" dirty="0"/>
            <a:t>Management </a:t>
          </a:r>
          <a:endParaRPr lang="en-US" sz="3800" kern="1200" dirty="0"/>
        </a:p>
      </dsp:txBody>
      <dsp:txXfrm>
        <a:off x="0" y="2752343"/>
        <a:ext cx="6263640" cy="1376171"/>
      </dsp:txXfrm>
    </dsp:sp>
    <dsp:sp modelId="{386A3A68-870E-4B70-9B4C-312B19F87EFA}">
      <dsp:nvSpPr>
        <dsp:cNvPr id="0" name=""/>
        <dsp:cNvSpPr/>
      </dsp:nvSpPr>
      <dsp:spPr>
        <a:xfrm>
          <a:off x="0" y="4128515"/>
          <a:ext cx="6263640"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D2467E-5E67-4127-AE63-6D251D20F5C9}">
      <dsp:nvSpPr>
        <dsp:cNvPr id="0" name=""/>
        <dsp:cNvSpPr/>
      </dsp:nvSpPr>
      <dsp:spPr>
        <a:xfrm>
          <a:off x="0" y="4128515"/>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lvl="0" algn="l" defTabSz="1689100">
            <a:lnSpc>
              <a:spcPct val="90000"/>
            </a:lnSpc>
            <a:spcBef>
              <a:spcPct val="0"/>
            </a:spcBef>
            <a:spcAft>
              <a:spcPct val="35000"/>
            </a:spcAft>
          </a:pPr>
          <a:r>
            <a:rPr lang="en-US" sz="3800" i="1" kern="1200"/>
            <a:t>Monitoring the progress in delirium management</a:t>
          </a:r>
          <a:endParaRPr lang="en-US" sz="3800" kern="1200"/>
        </a:p>
      </dsp:txBody>
      <dsp:txXfrm>
        <a:off x="0" y="4128515"/>
        <a:ext cx="6263640" cy="13761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CDA786-C325-4F5B-8F04-BDD7ED963461}">
      <dsp:nvSpPr>
        <dsp:cNvPr id="0" name=""/>
        <dsp:cNvSpPr/>
      </dsp:nvSpPr>
      <dsp:spPr>
        <a:xfrm>
          <a:off x="3594" y="230269"/>
          <a:ext cx="1946002" cy="116760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0" i="1" kern="1200" baseline="0" dirty="0"/>
            <a:t>Acute confusional state</a:t>
          </a:r>
          <a:endParaRPr lang="en-US" sz="2100" kern="1200" dirty="0"/>
        </a:p>
      </dsp:txBody>
      <dsp:txXfrm>
        <a:off x="3594" y="230269"/>
        <a:ext cx="1946002" cy="1167601"/>
      </dsp:txXfrm>
    </dsp:sp>
    <dsp:sp modelId="{B6DEF726-8AF9-47E7-AA44-C734D2CDD3C1}">
      <dsp:nvSpPr>
        <dsp:cNvPr id="0" name=""/>
        <dsp:cNvSpPr/>
      </dsp:nvSpPr>
      <dsp:spPr>
        <a:xfrm>
          <a:off x="2144196" y="230269"/>
          <a:ext cx="1946002" cy="1167601"/>
        </a:xfrm>
        <a:prstGeom prst="rect">
          <a:avLst/>
        </a:prstGeom>
        <a:solidFill>
          <a:schemeClr val="accent2">
            <a:hueOff val="-121280"/>
            <a:satOff val="-6994"/>
            <a:lumOff val="7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0" i="1" kern="1200" baseline="0"/>
            <a:t>Altered mental status</a:t>
          </a:r>
          <a:endParaRPr lang="en-US" sz="2100" kern="1200"/>
        </a:p>
      </dsp:txBody>
      <dsp:txXfrm>
        <a:off x="2144196" y="230269"/>
        <a:ext cx="1946002" cy="1167601"/>
      </dsp:txXfrm>
    </dsp:sp>
    <dsp:sp modelId="{895F4D8F-4107-43B4-B4D3-AF4949F2F2D2}">
      <dsp:nvSpPr>
        <dsp:cNvPr id="0" name=""/>
        <dsp:cNvSpPr/>
      </dsp:nvSpPr>
      <dsp:spPr>
        <a:xfrm>
          <a:off x="4284798" y="230269"/>
          <a:ext cx="1946002" cy="1167601"/>
        </a:xfrm>
        <a:prstGeom prst="rect">
          <a:avLst/>
        </a:prstGeom>
        <a:solidFill>
          <a:schemeClr val="accent2">
            <a:hueOff val="-242561"/>
            <a:satOff val="-13988"/>
            <a:lumOff val="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0" i="1" kern="1200" baseline="0"/>
            <a:t>Acute organic syndrome</a:t>
          </a:r>
          <a:endParaRPr lang="en-US" sz="2100" kern="1200"/>
        </a:p>
      </dsp:txBody>
      <dsp:txXfrm>
        <a:off x="4284798" y="230269"/>
        <a:ext cx="1946002" cy="1167601"/>
      </dsp:txXfrm>
    </dsp:sp>
    <dsp:sp modelId="{E37CA57B-28C1-49D0-890D-EA8FC899C5C9}">
      <dsp:nvSpPr>
        <dsp:cNvPr id="0" name=""/>
        <dsp:cNvSpPr/>
      </dsp:nvSpPr>
      <dsp:spPr>
        <a:xfrm>
          <a:off x="6425401" y="230269"/>
          <a:ext cx="1946002" cy="1167601"/>
        </a:xfrm>
        <a:prstGeom prst="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0" i="1" kern="1200" baseline="0"/>
            <a:t>Acute brain failure</a:t>
          </a:r>
          <a:endParaRPr lang="en-US" sz="2100" kern="1200"/>
        </a:p>
      </dsp:txBody>
      <dsp:txXfrm>
        <a:off x="6425401" y="230269"/>
        <a:ext cx="1946002" cy="1167601"/>
      </dsp:txXfrm>
    </dsp:sp>
    <dsp:sp modelId="{87EE1548-E6AF-4FA4-A3F5-B221E9AD2502}">
      <dsp:nvSpPr>
        <dsp:cNvPr id="0" name=""/>
        <dsp:cNvSpPr/>
      </dsp:nvSpPr>
      <dsp:spPr>
        <a:xfrm>
          <a:off x="8566003" y="230269"/>
          <a:ext cx="1946002" cy="1167601"/>
        </a:xfrm>
        <a:prstGeom prst="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0" i="1" kern="1200" baseline="0"/>
            <a:t>Acute brain syndrome </a:t>
          </a:r>
          <a:endParaRPr lang="en-US" sz="2100" kern="1200"/>
        </a:p>
      </dsp:txBody>
      <dsp:txXfrm>
        <a:off x="8566003" y="230269"/>
        <a:ext cx="1946002" cy="1167601"/>
      </dsp:txXfrm>
    </dsp:sp>
    <dsp:sp modelId="{BD8BE966-CEAB-4AF1-8FFF-D82D9A378AC0}">
      <dsp:nvSpPr>
        <dsp:cNvPr id="0" name=""/>
        <dsp:cNvSpPr/>
      </dsp:nvSpPr>
      <dsp:spPr>
        <a:xfrm>
          <a:off x="3594" y="1592471"/>
          <a:ext cx="1946002" cy="1167601"/>
        </a:xfrm>
        <a:prstGeom prst="rect">
          <a:avLst/>
        </a:prstGeom>
        <a:solidFill>
          <a:schemeClr val="accent2">
            <a:hueOff val="-606401"/>
            <a:satOff val="-34970"/>
            <a:lumOff val="35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0" i="1" kern="1200" baseline="0"/>
            <a:t>Acute cerebral insufficiency </a:t>
          </a:r>
          <a:endParaRPr lang="en-US" sz="2100" kern="1200"/>
        </a:p>
      </dsp:txBody>
      <dsp:txXfrm>
        <a:off x="3594" y="1592471"/>
        <a:ext cx="1946002" cy="1167601"/>
      </dsp:txXfrm>
    </dsp:sp>
    <dsp:sp modelId="{4B6BE375-38D0-4092-A1B7-B9BC87536D92}">
      <dsp:nvSpPr>
        <dsp:cNvPr id="0" name=""/>
        <dsp:cNvSpPr/>
      </dsp:nvSpPr>
      <dsp:spPr>
        <a:xfrm>
          <a:off x="2144196" y="1592471"/>
          <a:ext cx="1946002" cy="1167601"/>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0" i="1" kern="1200" baseline="0"/>
            <a:t>Exogenous psychosis </a:t>
          </a:r>
          <a:endParaRPr lang="en-US" sz="2100" kern="1200"/>
        </a:p>
      </dsp:txBody>
      <dsp:txXfrm>
        <a:off x="2144196" y="1592471"/>
        <a:ext cx="1946002" cy="1167601"/>
      </dsp:txXfrm>
    </dsp:sp>
    <dsp:sp modelId="{51D6C5EB-CF32-4330-B3D4-DDF003EBEE1C}">
      <dsp:nvSpPr>
        <dsp:cNvPr id="0" name=""/>
        <dsp:cNvSpPr/>
      </dsp:nvSpPr>
      <dsp:spPr>
        <a:xfrm>
          <a:off x="4284798" y="1592471"/>
          <a:ext cx="1946002" cy="1167601"/>
        </a:xfrm>
        <a:prstGeom prst="rect">
          <a:avLst/>
        </a:prstGeom>
        <a:solidFill>
          <a:schemeClr val="accent2">
            <a:hueOff val="-848962"/>
            <a:satOff val="-48958"/>
            <a:lumOff val="50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0" i="1" kern="1200" baseline="0"/>
            <a:t>Metabolic encephalopathy </a:t>
          </a:r>
          <a:endParaRPr lang="en-US" sz="2100" kern="1200"/>
        </a:p>
      </dsp:txBody>
      <dsp:txXfrm>
        <a:off x="4284798" y="1592471"/>
        <a:ext cx="1946002" cy="1167601"/>
      </dsp:txXfrm>
    </dsp:sp>
    <dsp:sp modelId="{65D7F4F8-B374-474E-9AE2-64A65B7D0A0E}">
      <dsp:nvSpPr>
        <dsp:cNvPr id="0" name=""/>
        <dsp:cNvSpPr/>
      </dsp:nvSpPr>
      <dsp:spPr>
        <a:xfrm>
          <a:off x="6425401" y="1592471"/>
          <a:ext cx="1946002" cy="1167601"/>
        </a:xfrm>
        <a:prstGeom prst="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0" i="1" kern="1200" baseline="0"/>
            <a:t>Organic psychosis </a:t>
          </a:r>
          <a:endParaRPr lang="en-US" sz="2100" kern="1200"/>
        </a:p>
      </dsp:txBody>
      <dsp:txXfrm>
        <a:off x="6425401" y="1592471"/>
        <a:ext cx="1946002" cy="1167601"/>
      </dsp:txXfrm>
    </dsp:sp>
    <dsp:sp modelId="{AD7E3F60-3C33-4F8F-8F12-297756A674A5}">
      <dsp:nvSpPr>
        <dsp:cNvPr id="0" name=""/>
        <dsp:cNvSpPr/>
      </dsp:nvSpPr>
      <dsp:spPr>
        <a:xfrm>
          <a:off x="8566003" y="1592471"/>
          <a:ext cx="1946002" cy="1167601"/>
        </a:xfrm>
        <a:prstGeom prst="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0" i="1" kern="1200" baseline="0"/>
            <a:t>ICU psychosis </a:t>
          </a:r>
          <a:endParaRPr lang="en-US" sz="2100" kern="1200"/>
        </a:p>
      </dsp:txBody>
      <dsp:txXfrm>
        <a:off x="8566003" y="1592471"/>
        <a:ext cx="1946002" cy="1167601"/>
      </dsp:txXfrm>
    </dsp:sp>
    <dsp:sp modelId="{7049123A-8AB9-4402-9193-2667BF188F2C}">
      <dsp:nvSpPr>
        <dsp:cNvPr id="0" name=""/>
        <dsp:cNvSpPr/>
      </dsp:nvSpPr>
      <dsp:spPr>
        <a:xfrm>
          <a:off x="2144196" y="2954672"/>
          <a:ext cx="1946002" cy="1167601"/>
        </a:xfrm>
        <a:prstGeom prst="rect">
          <a:avLst/>
        </a:prstGeom>
        <a:solidFill>
          <a:schemeClr val="accent2">
            <a:hueOff val="-1212803"/>
            <a:satOff val="-69940"/>
            <a:lumOff val="71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0" i="1" kern="1200" baseline="0"/>
            <a:t>Toxic encephalopathy </a:t>
          </a:r>
          <a:endParaRPr lang="en-US" sz="2100" kern="1200"/>
        </a:p>
      </dsp:txBody>
      <dsp:txXfrm>
        <a:off x="2144196" y="2954672"/>
        <a:ext cx="1946002" cy="1167601"/>
      </dsp:txXfrm>
    </dsp:sp>
    <dsp:sp modelId="{A70028C1-C4C7-454E-B164-AD5031491D00}">
      <dsp:nvSpPr>
        <dsp:cNvPr id="0" name=""/>
        <dsp:cNvSpPr/>
      </dsp:nvSpPr>
      <dsp:spPr>
        <a:xfrm>
          <a:off x="4284798" y="2954672"/>
          <a:ext cx="1946002" cy="1167601"/>
        </a:xfrm>
        <a:prstGeom prst="rect">
          <a:avLst/>
        </a:prstGeom>
        <a:solidFill>
          <a:schemeClr val="accent2">
            <a:hueOff val="-1334083"/>
            <a:satOff val="-76934"/>
            <a:lumOff val="79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0" i="1" kern="1200" baseline="0"/>
            <a:t>Toxic psychosis </a:t>
          </a:r>
          <a:endParaRPr lang="en-US" sz="2100" kern="1200"/>
        </a:p>
      </dsp:txBody>
      <dsp:txXfrm>
        <a:off x="4284798" y="2954672"/>
        <a:ext cx="1946002" cy="1167601"/>
      </dsp:txXfrm>
    </dsp:sp>
    <dsp:sp modelId="{2A3FE704-5F01-46D3-B4A4-E80BFBBCAEF5}">
      <dsp:nvSpPr>
        <dsp:cNvPr id="0" name=""/>
        <dsp:cNvSpPr/>
      </dsp:nvSpPr>
      <dsp:spPr>
        <a:xfrm>
          <a:off x="6425401" y="2954672"/>
          <a:ext cx="1946002" cy="1167601"/>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0" i="1" kern="1200" baseline="0"/>
            <a:t>Others</a:t>
          </a:r>
          <a:endParaRPr lang="en-US" sz="2100" kern="1200"/>
        </a:p>
      </dsp:txBody>
      <dsp:txXfrm>
        <a:off x="6425401" y="2954672"/>
        <a:ext cx="1946002" cy="116760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3FF625-D217-4D85-9CD9-7371C206A0DE}">
      <dsp:nvSpPr>
        <dsp:cNvPr id="0" name=""/>
        <dsp:cNvSpPr/>
      </dsp:nvSpPr>
      <dsp:spPr>
        <a:xfrm>
          <a:off x="0" y="32634"/>
          <a:ext cx="6263640" cy="268514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i="1" kern="1200" dirty="0"/>
            <a:t>There is no generally accepted consensus regarding the distinction between the two</a:t>
          </a:r>
          <a:endParaRPr lang="en-US" sz="2400" kern="1200" dirty="0"/>
        </a:p>
      </dsp:txBody>
      <dsp:txXfrm>
        <a:off x="131078" y="163712"/>
        <a:ext cx="6001484" cy="2422993"/>
      </dsp:txXfrm>
    </dsp:sp>
    <dsp:sp modelId="{8C1B66B3-191B-4A96-8588-E009E9432EAB}">
      <dsp:nvSpPr>
        <dsp:cNvPr id="0" name=""/>
        <dsp:cNvSpPr/>
      </dsp:nvSpPr>
      <dsp:spPr>
        <a:xfrm>
          <a:off x="0" y="2786903"/>
          <a:ext cx="6263640" cy="268514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i="1" kern="1200" dirty="0"/>
            <a:t> "acute confusional state," </a:t>
          </a:r>
        </a:p>
        <a:p>
          <a:pPr lvl="0" algn="l" defTabSz="1066800">
            <a:lnSpc>
              <a:spcPct val="90000"/>
            </a:lnSpc>
            <a:spcBef>
              <a:spcPct val="0"/>
            </a:spcBef>
            <a:spcAft>
              <a:spcPct val="35000"/>
            </a:spcAft>
          </a:pPr>
          <a:r>
            <a:rPr lang="en-US" sz="2400" i="1" kern="1200" dirty="0"/>
            <a:t>"acute brain syndrome," </a:t>
          </a:r>
        </a:p>
        <a:p>
          <a:pPr lvl="0" algn="l" defTabSz="1066800">
            <a:lnSpc>
              <a:spcPct val="90000"/>
            </a:lnSpc>
            <a:spcBef>
              <a:spcPct val="0"/>
            </a:spcBef>
            <a:spcAft>
              <a:spcPct val="35000"/>
            </a:spcAft>
          </a:pPr>
          <a:r>
            <a:rPr lang="en-US" sz="2400" i="1" kern="1200" dirty="0"/>
            <a:t>"toxic / metabolic encephalopathy" </a:t>
          </a:r>
        </a:p>
        <a:p>
          <a:pPr lvl="0" algn="l" defTabSz="1066800">
            <a:lnSpc>
              <a:spcPct val="90000"/>
            </a:lnSpc>
            <a:spcBef>
              <a:spcPct val="0"/>
            </a:spcBef>
            <a:spcAft>
              <a:spcPct val="35000"/>
            </a:spcAft>
          </a:pPr>
          <a:endParaRPr lang="en-US" sz="2400" i="1" kern="1200" dirty="0"/>
        </a:p>
        <a:p>
          <a:pPr lvl="0" algn="l" defTabSz="1066800">
            <a:lnSpc>
              <a:spcPct val="90000"/>
            </a:lnSpc>
            <a:spcBef>
              <a:spcPct val="0"/>
            </a:spcBef>
            <a:spcAft>
              <a:spcPct val="35000"/>
            </a:spcAft>
          </a:pPr>
          <a:r>
            <a:rPr lang="en-US" sz="2400" i="1" kern="1200" dirty="0"/>
            <a:t>are often used synonymously with delirium. </a:t>
          </a:r>
          <a:endParaRPr lang="en-US" sz="2400" kern="1200" dirty="0"/>
        </a:p>
      </dsp:txBody>
      <dsp:txXfrm>
        <a:off x="131078" y="2917981"/>
        <a:ext cx="6001484" cy="242299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B7E468-BD43-4E9E-A1EA-55B8C896F33C}">
      <dsp:nvSpPr>
        <dsp:cNvPr id="0" name=""/>
        <dsp:cNvSpPr/>
      </dsp:nvSpPr>
      <dsp:spPr>
        <a:xfrm>
          <a:off x="0" y="426339"/>
          <a:ext cx="10515600" cy="170469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b="0" i="1" kern="1200" baseline="0" dirty="0"/>
            <a:t>With fluctuating attention, regardless of etiology or the presence of baseline cognitive deficits or preexisting dementia</a:t>
          </a:r>
          <a:br>
            <a:rPr lang="en-US" sz="3100" b="0" i="1" kern="1200" baseline="0" dirty="0"/>
          </a:br>
          <a:endParaRPr lang="en-US" sz="3100" kern="1200" dirty="0"/>
        </a:p>
      </dsp:txBody>
      <dsp:txXfrm>
        <a:off x="83216" y="509555"/>
        <a:ext cx="10349168" cy="1538258"/>
      </dsp:txXfrm>
    </dsp:sp>
    <dsp:sp modelId="{AF8323AA-93DC-45E4-9116-2AF873161C73}">
      <dsp:nvSpPr>
        <dsp:cNvPr id="0" name=""/>
        <dsp:cNvSpPr/>
      </dsp:nvSpPr>
      <dsp:spPr>
        <a:xfrm>
          <a:off x="0" y="2220309"/>
          <a:ext cx="10515600" cy="170469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b="0" i="1" kern="1200" baseline="0" dirty="0"/>
            <a:t>Underlying dementia is a major risk factor for delirium</a:t>
          </a:r>
          <a:br>
            <a:rPr lang="en-US" sz="3100" b="0" i="1" kern="1200" baseline="0" dirty="0"/>
          </a:br>
          <a:endParaRPr lang="en-US" sz="3100" kern="1200" dirty="0"/>
        </a:p>
      </dsp:txBody>
      <dsp:txXfrm>
        <a:off x="83216" y="2303525"/>
        <a:ext cx="10349168" cy="153825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36CA53-CC64-4E33-9CFD-2D237ED1A4CB}">
      <dsp:nvSpPr>
        <dsp:cNvPr id="0" name=""/>
        <dsp:cNvSpPr/>
      </dsp:nvSpPr>
      <dsp:spPr>
        <a:xfrm>
          <a:off x="0" y="5015"/>
          <a:ext cx="6263640" cy="269260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b="0" i="1" kern="1200" baseline="0"/>
            <a:t>Delirium is acute in onset (usually hours to a few days)</a:t>
          </a:r>
          <a:endParaRPr lang="en-US" sz="3800" kern="1200"/>
        </a:p>
      </dsp:txBody>
      <dsp:txXfrm>
        <a:off x="131442" y="136457"/>
        <a:ext cx="6000756" cy="2429724"/>
      </dsp:txXfrm>
    </dsp:sp>
    <dsp:sp modelId="{59AEBA04-DE1F-448B-959D-FFE3BA287AAE}">
      <dsp:nvSpPr>
        <dsp:cNvPr id="0" name=""/>
        <dsp:cNvSpPr/>
      </dsp:nvSpPr>
      <dsp:spPr>
        <a:xfrm>
          <a:off x="0" y="2807063"/>
          <a:ext cx="6263640" cy="269260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b="0" i="1" kern="1200" baseline="0" dirty="0"/>
            <a:t>Dementia is chronic (usually insidious in onset and progressive)</a:t>
          </a:r>
          <a:br>
            <a:rPr lang="en-US" sz="3800" b="0" i="1" kern="1200" baseline="0" dirty="0"/>
          </a:br>
          <a:endParaRPr lang="en-US" sz="3800" kern="1200" dirty="0"/>
        </a:p>
      </dsp:txBody>
      <dsp:txXfrm>
        <a:off x="131442" y="2938505"/>
        <a:ext cx="6000756" cy="242972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F71797-3CB8-40F8-A09C-7202379BDFC5}" type="datetimeFigureOut">
              <a:rPr lang="en-US" smtClean="0"/>
              <a:t>1/19/2022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5D5491-38A5-4148-9B50-E6F487EDA942}" type="slidenum">
              <a:rPr lang="en-US" smtClean="0"/>
              <a:t>‹#›</a:t>
            </a:fld>
            <a:endParaRPr lang="en-US"/>
          </a:p>
        </p:txBody>
      </p:sp>
    </p:spTree>
    <p:extLst>
      <p:ext uri="{BB962C8B-B14F-4D97-AF65-F5344CB8AC3E}">
        <p14:creationId xmlns:p14="http://schemas.microsoft.com/office/powerpoint/2010/main" val="713974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uptodate.com/contents/image?imageKey=PC/59337&amp;topicKey=PC/16283&amp;search=delirium&amp;source=see_link"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505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Adding to the confusion about delirium are the many terms used to describe this disorder: acute confusional state, altered mental status, acute organic syndrome, acute brain failure, acute brain syndrome, acute cerebral insufficiency, exogenous psychosis, metabolic encephalopathy, organic psychosis, ICU psychosis, toxic encephalopathy, toxic psychosis, and others.</a:t>
            </a:r>
            <a:endParaRPr lang="en-US" sz="120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C1871B-31D3-4097-9C6B-F456BBF4E6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9749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5D5491-38A5-4148-9B50-E6F487EDA942}" type="slidenum">
              <a:rPr lang="en-US" smtClean="0"/>
              <a:t>21</a:t>
            </a:fld>
            <a:endParaRPr lang="en-US"/>
          </a:p>
        </p:txBody>
      </p:sp>
    </p:spTree>
    <p:extLst>
      <p:ext uri="{BB962C8B-B14F-4D97-AF65-F5344CB8AC3E}">
        <p14:creationId xmlns:p14="http://schemas.microsoft.com/office/powerpoint/2010/main" val="1276644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dirty="0">
                <a:effectLst/>
                <a:latin typeface="Times New Roman" panose="02020603050405020304" pitchFamily="18" charset="0"/>
                <a:ea typeface="Times New Roman" panose="02020603050405020304" pitchFamily="18" charset="0"/>
                <a:cs typeface="Times New Roman" panose="02020603050405020304" pitchFamily="18" charset="0"/>
              </a:rPr>
              <a:t>Features are commonly present in delirium but are not key diagnostic features: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C1871B-31D3-4097-9C6B-F456BBF4E6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6965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1200"/>
              </a:spcAft>
              <a:buClrTx/>
              <a:buSzTx/>
              <a:buFont typeface="Arial" panose="020B0604020202020204" pitchFamily="34" charset="0"/>
              <a:buNone/>
              <a:tabLst/>
              <a:defRPr/>
            </a:pPr>
            <a:r>
              <a:rPr kumimoji="0" lang="en-US" sz="1200" b="0" i="1" u="none" strike="noStrike" kern="1200" cap="none" spc="0" normalizeH="0" baseline="0" noProof="0" dirty="0">
                <a:ln>
                  <a:noFill/>
                </a:ln>
                <a:solidFill>
                  <a:srgbClr val="505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Alce.et al,2013;Inouye et al, 2014 )</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1200"/>
              </a:spcAft>
              <a:buClrTx/>
              <a:buSzTx/>
              <a:buFont typeface="Arial" panose="020B0604020202020204" pitchFamily="34" charset="0"/>
              <a:buNone/>
              <a:tabLst/>
              <a:defRPr/>
            </a:pPr>
            <a:r>
              <a:rPr kumimoji="0" lang="en-US" sz="1200" b="0" i="1" u="none" strike="noStrike" kern="1200" cap="none" spc="0" normalizeH="0" baseline="0" noProof="0" dirty="0">
                <a:ln>
                  <a:noFill/>
                </a:ln>
                <a:solidFill>
                  <a:srgbClr val="505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en-US" sz="1200" b="0" i="1" u="none" strike="noStrike" kern="1200" cap="none" spc="0" normalizeH="0" baseline="0" noProof="0" dirty="0">
                <a:ln>
                  <a:noFill/>
                </a:ln>
                <a:solidFill>
                  <a:srgbClr val="505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C1871B-31D3-4097-9C6B-F456BBF4E6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7237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505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they include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505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Kerr et al, 2013;Leslie and Inouye, 2011 )</a:t>
            </a:r>
            <a:br>
              <a:rPr kumimoji="0" lang="en-US" sz="1200" b="0" i="1" u="none" strike="noStrike" kern="1200" cap="none" spc="0" normalizeH="0" baseline="0" noProof="0" dirty="0">
                <a:ln>
                  <a:noFill/>
                </a:ln>
                <a:solidFill>
                  <a:srgbClr val="505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endParaRPr lang="en-US" sz="120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C1871B-31D3-4097-9C6B-F456BBF4E6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4009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5D5491-38A5-4148-9B50-E6F487EDA942}" type="slidenum">
              <a:rPr lang="en-US" smtClean="0"/>
              <a:t>27</a:t>
            </a:fld>
            <a:endParaRPr lang="en-US"/>
          </a:p>
        </p:txBody>
      </p:sp>
    </p:spTree>
    <p:extLst>
      <p:ext uri="{BB962C8B-B14F-4D97-AF65-F5344CB8AC3E}">
        <p14:creationId xmlns:p14="http://schemas.microsoft.com/office/powerpoint/2010/main" val="1617759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ct val="107000"/>
              </a:lnSpc>
              <a:spcBef>
                <a:spcPts val="0"/>
              </a:spcBef>
              <a:spcAft>
                <a:spcPts val="1200"/>
              </a:spcAft>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1200"/>
              </a:spcAft>
              <a:buNone/>
            </a:pPr>
            <a:r>
              <a:rPr lang="en-US" sz="1200" i="1" dirty="0">
                <a:solidFill>
                  <a:srgbClr val="505050"/>
                </a:solidFill>
                <a:effectLst/>
                <a:latin typeface="Times New Roman" panose="02020603050405020304" pitchFamily="18" charset="0"/>
                <a:ea typeface="Times New Roman" panose="02020603050405020304" pitchFamily="18" charset="0"/>
                <a:cs typeface="Times New Roman" panose="02020603050405020304" pitchFamily="18" charset="0"/>
              </a:rPr>
              <a:t>Many of these elderly patients predisposed to delirium have cerebral atrophy or white matter and basal ganglia ischemic changes on neuroimaging</a:t>
            </a:r>
            <a:endParaRPr lang="en-US" sz="120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C1871B-31D3-4097-9C6B-F456BBF4E6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9480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505050"/>
                </a:solidFill>
                <a:effectLst/>
                <a:latin typeface="Times New Roman" panose="02020603050405020304" pitchFamily="18" charset="0"/>
                <a:ea typeface="Times New Roman" panose="02020603050405020304" pitchFamily="18" charset="0"/>
                <a:cs typeface="Times New Roman" panose="02020603050405020304" pitchFamily="18" charset="0"/>
              </a:rPr>
              <a:t>the most common being functional dependency, multiple medical comorbidities, depression, and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85D5491-38A5-4148-9B50-E6F487EDA942}" type="slidenum">
              <a:rPr lang="en-US" smtClean="0"/>
              <a:t>34</a:t>
            </a:fld>
            <a:endParaRPr lang="en-US"/>
          </a:p>
        </p:txBody>
      </p:sp>
    </p:spTree>
    <p:extLst>
      <p:ext uri="{BB962C8B-B14F-4D97-AF65-F5344CB8AC3E}">
        <p14:creationId xmlns:p14="http://schemas.microsoft.com/office/powerpoint/2010/main" val="2816916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nSpc>
                <a:spcPct val="107000"/>
              </a:lnSpc>
              <a:spcBef>
                <a:spcPts val="0"/>
              </a:spcBef>
              <a:spcAft>
                <a:spcPts val="0"/>
              </a:spcAft>
            </a:pPr>
            <a:r>
              <a:rPr lang="en-US" sz="1200" b="1" i="1" cap="all"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1200" b="1" i="1" cap="all"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200" b="1" i="1" cap="all"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200" b="1" i="1" dirty="0">
                <a:effectLst/>
                <a:latin typeface="Times New Roman" panose="02020603050405020304" pitchFamily="18" charset="0"/>
                <a:ea typeface="Times New Roman" panose="02020603050405020304" pitchFamily="18" charset="0"/>
                <a:cs typeface="Times New Roman" panose="02020603050405020304" pitchFamily="18" charset="0"/>
              </a:rPr>
              <a:t>Predisposing and Precipitating Factors for Delirium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600"/>
              </a:spcAft>
            </a:pP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AIDS </a:t>
            </a:r>
            <a:r>
              <a:rPr lang="en-US" sz="1200" b="1" i="1" dirty="0">
                <a:effectLst/>
                <a:latin typeface="Times New Roman" panose="02020603050405020304" pitchFamily="18" charset="0"/>
                <a:ea typeface="Times New Roman" panose="02020603050405020304" pitchFamily="18" charset="0"/>
                <a:cs typeface="Times New Roman" panose="02020603050405020304" pitchFamily="18" charset="0"/>
              </a:rPr>
              <a:t>, Acquired immunodeficiency syndrome; </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BUN </a:t>
            </a:r>
            <a:r>
              <a:rPr lang="en-US" sz="1200" b="1" i="1" dirty="0">
                <a:effectLst/>
                <a:latin typeface="Times New Roman" panose="02020603050405020304" pitchFamily="18" charset="0"/>
                <a:ea typeface="Times New Roman" panose="02020603050405020304" pitchFamily="18" charset="0"/>
                <a:cs typeface="Times New Roman" panose="02020603050405020304" pitchFamily="18" charset="0"/>
              </a:rPr>
              <a:t>, blood urea nitrogen; </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ICU </a:t>
            </a:r>
            <a:r>
              <a:rPr lang="en-US" sz="1200" b="1" i="1" dirty="0">
                <a:effectLst/>
                <a:latin typeface="Times New Roman" panose="02020603050405020304" pitchFamily="18" charset="0"/>
                <a:ea typeface="Times New Roman" panose="02020603050405020304" pitchFamily="18" charset="0"/>
                <a:cs typeface="Times New Roman" panose="02020603050405020304" pitchFamily="18" charset="0"/>
              </a:rPr>
              <a:t>, intensive care unit</a:t>
            </a:r>
            <a:br>
              <a:rPr lang="en-US" sz="1200" b="1" i="1"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C1871B-31D3-4097-9C6B-F456BBF4E6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99114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nSpc>
                <a:spcPct val="107000"/>
              </a:lnSpc>
              <a:spcBef>
                <a:spcPts val="0"/>
              </a:spcBef>
              <a:spcAft>
                <a:spcPts val="0"/>
              </a:spcAft>
            </a:pPr>
            <a:r>
              <a:rPr lang="en-US" sz="1200" b="1" i="1" cap="all"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1200" b="1" i="1" cap="all"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200" b="1" i="1" cap="all"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200" b="1" i="1" dirty="0">
                <a:effectLst/>
                <a:latin typeface="Times New Roman" panose="02020603050405020304" pitchFamily="18" charset="0"/>
                <a:ea typeface="Times New Roman" panose="02020603050405020304" pitchFamily="18" charset="0"/>
                <a:cs typeface="Times New Roman" panose="02020603050405020304" pitchFamily="18" charset="0"/>
              </a:rPr>
              <a:t>Predisposing and Precipitating Factors for Delirium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600"/>
              </a:spcAft>
            </a:pP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AIDS </a:t>
            </a:r>
            <a:r>
              <a:rPr lang="en-US" sz="1200" b="1" i="1" dirty="0">
                <a:effectLst/>
                <a:latin typeface="Times New Roman" panose="02020603050405020304" pitchFamily="18" charset="0"/>
                <a:ea typeface="Times New Roman" panose="02020603050405020304" pitchFamily="18" charset="0"/>
                <a:cs typeface="Times New Roman" panose="02020603050405020304" pitchFamily="18" charset="0"/>
              </a:rPr>
              <a:t>, Acquired immunodeficiency syndrome; </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BUN </a:t>
            </a:r>
            <a:r>
              <a:rPr lang="en-US" sz="1200" b="1" i="1" dirty="0">
                <a:effectLst/>
                <a:latin typeface="Times New Roman" panose="02020603050405020304" pitchFamily="18" charset="0"/>
                <a:ea typeface="Times New Roman" panose="02020603050405020304" pitchFamily="18" charset="0"/>
                <a:cs typeface="Times New Roman" panose="02020603050405020304" pitchFamily="18" charset="0"/>
              </a:rPr>
              <a:t>, blood urea nitrogen; </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ICU </a:t>
            </a:r>
            <a:r>
              <a:rPr lang="en-US" sz="1200" b="1" i="1" dirty="0">
                <a:effectLst/>
                <a:latin typeface="Times New Roman" panose="02020603050405020304" pitchFamily="18" charset="0"/>
                <a:ea typeface="Times New Roman" panose="02020603050405020304" pitchFamily="18" charset="0"/>
                <a:cs typeface="Times New Roman" panose="02020603050405020304" pitchFamily="18" charset="0"/>
              </a:rPr>
              <a:t>, intensive care unit</a:t>
            </a:r>
            <a:br>
              <a:rPr lang="en-US" sz="1200" b="1" i="1"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C1871B-31D3-4097-9C6B-F456BBF4E6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359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nSpc>
                <a:spcPct val="107000"/>
              </a:lnSpc>
              <a:spcBef>
                <a:spcPts val="0"/>
              </a:spcBef>
              <a:spcAft>
                <a:spcPts val="0"/>
              </a:spcAft>
            </a:pPr>
            <a:r>
              <a:rPr lang="en-US" sz="1200" b="1" i="1" cap="all"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1200" b="1" i="1" cap="all"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200" b="1" i="1" cap="all"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200" b="1" i="1" dirty="0">
                <a:effectLst/>
                <a:latin typeface="Times New Roman" panose="02020603050405020304" pitchFamily="18" charset="0"/>
                <a:ea typeface="Times New Roman" panose="02020603050405020304" pitchFamily="18" charset="0"/>
                <a:cs typeface="Times New Roman" panose="02020603050405020304" pitchFamily="18" charset="0"/>
              </a:rPr>
              <a:t>Predisposing and Precipitating Factors for Delirium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600"/>
              </a:spcAft>
            </a:pP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AIDS </a:t>
            </a:r>
            <a:r>
              <a:rPr lang="en-US" sz="1200" b="1" i="1" dirty="0">
                <a:effectLst/>
                <a:latin typeface="Times New Roman" panose="02020603050405020304" pitchFamily="18" charset="0"/>
                <a:ea typeface="Times New Roman" panose="02020603050405020304" pitchFamily="18" charset="0"/>
                <a:cs typeface="Times New Roman" panose="02020603050405020304" pitchFamily="18" charset="0"/>
              </a:rPr>
              <a:t>, Acquired immunodeficiency syndrome; </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BUN </a:t>
            </a:r>
            <a:r>
              <a:rPr lang="en-US" sz="1200" b="1" i="1" dirty="0">
                <a:effectLst/>
                <a:latin typeface="Times New Roman" panose="02020603050405020304" pitchFamily="18" charset="0"/>
                <a:ea typeface="Times New Roman" panose="02020603050405020304" pitchFamily="18" charset="0"/>
                <a:cs typeface="Times New Roman" panose="02020603050405020304" pitchFamily="18" charset="0"/>
              </a:rPr>
              <a:t>, blood urea nitrogen; </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ICU </a:t>
            </a:r>
            <a:r>
              <a:rPr lang="en-US" sz="1200" b="1" i="1" dirty="0">
                <a:effectLst/>
                <a:latin typeface="Times New Roman" panose="02020603050405020304" pitchFamily="18" charset="0"/>
                <a:ea typeface="Times New Roman" panose="02020603050405020304" pitchFamily="18" charset="0"/>
                <a:cs typeface="Times New Roman" panose="02020603050405020304" pitchFamily="18" charset="0"/>
              </a:rPr>
              <a:t>, intensive care unit</a:t>
            </a:r>
            <a:br>
              <a:rPr lang="en-US" sz="1200" b="1" i="1"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C1871B-31D3-4097-9C6B-F456BBF4E6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2756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i="1" dirty="0"/>
              <a:t>The terms "acute confusional state," </a:t>
            </a:r>
          </a:p>
          <a:p>
            <a:pPr lvl="0"/>
            <a:r>
              <a:rPr lang="en-US" i="1" dirty="0"/>
              <a:t>"acute brain syndrome," </a:t>
            </a:r>
          </a:p>
          <a:p>
            <a:pPr lvl="0"/>
            <a:r>
              <a:rPr lang="en-US" i="1" dirty="0"/>
              <a:t>"toxic / metabolic encephalopathy" </a:t>
            </a:r>
          </a:p>
          <a:p>
            <a:pPr lvl="0"/>
            <a:r>
              <a:rPr lang="en-US" i="1" dirty="0"/>
              <a:t>are often used synonymously with delirium. </a:t>
            </a:r>
            <a:endParaRPr lang="en-US" dirty="0"/>
          </a:p>
          <a:p>
            <a:endParaRPr lang="en-US" dirty="0"/>
          </a:p>
        </p:txBody>
      </p:sp>
      <p:sp>
        <p:nvSpPr>
          <p:cNvPr id="4" name="Slide Number Placeholder 3"/>
          <p:cNvSpPr>
            <a:spLocks noGrp="1"/>
          </p:cNvSpPr>
          <p:nvPr>
            <p:ph type="sldNum" sz="quarter" idx="5"/>
          </p:nvPr>
        </p:nvSpPr>
        <p:spPr/>
        <p:txBody>
          <a:bodyPr/>
          <a:lstStyle/>
          <a:p>
            <a:fld id="{D85D5491-38A5-4148-9B50-E6F487EDA942}" type="slidenum">
              <a:rPr lang="en-US" smtClean="0"/>
              <a:t>10</a:t>
            </a:fld>
            <a:endParaRPr lang="en-US"/>
          </a:p>
        </p:txBody>
      </p:sp>
    </p:spTree>
    <p:extLst>
      <p:ext uri="{BB962C8B-B14F-4D97-AF65-F5344CB8AC3E}">
        <p14:creationId xmlns:p14="http://schemas.microsoft.com/office/powerpoint/2010/main" val="40089407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In many cases the cause of delirium is multifactorial</a:t>
            </a:r>
          </a:p>
          <a:p>
            <a:pPr marL="0" marR="0" indent="0">
              <a:spcBef>
                <a:spcPts val="0"/>
              </a:spcBef>
              <a:spcAft>
                <a:spcPts val="1200"/>
              </a:spcAft>
              <a:buNone/>
            </a:pP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resulting from the interaction between </a:t>
            </a:r>
          </a:p>
          <a:p>
            <a:pPr marL="0" marR="0" indent="0">
              <a:spcBef>
                <a:spcPts val="0"/>
              </a:spcBef>
              <a:spcAft>
                <a:spcPts val="1200"/>
              </a:spcAft>
              <a:buNone/>
            </a:pPr>
            <a:endParaRPr lang="en-US" sz="1200" i="1"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spcBef>
                <a:spcPts val="0"/>
              </a:spcBef>
              <a:spcAft>
                <a:spcPts val="1200"/>
              </a:spcAft>
              <a:buNone/>
            </a:pP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patient-specific predisposing factors and multiple precipitating factors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85D5491-38A5-4148-9B50-E6F487EDA942}" type="slidenum">
              <a:rPr lang="en-US" smtClean="0"/>
              <a:t>38</a:t>
            </a:fld>
            <a:endParaRPr lang="en-US"/>
          </a:p>
        </p:txBody>
      </p:sp>
    </p:spTree>
    <p:extLst>
      <p:ext uri="{BB962C8B-B14F-4D97-AF65-F5344CB8AC3E}">
        <p14:creationId xmlns:p14="http://schemas.microsoft.com/office/powerpoint/2010/main" val="39799907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ct val="107000"/>
              </a:lnSpc>
              <a:spcBef>
                <a:spcPts val="0"/>
              </a:spcBef>
              <a:spcAft>
                <a:spcPts val="1200"/>
              </a:spcAft>
              <a:buNone/>
            </a:pPr>
            <a:r>
              <a:rPr lang="en-US" sz="1200" i="1" dirty="0">
                <a:solidFill>
                  <a:srgbClr val="505050"/>
                </a:solidFill>
                <a:effectLst/>
                <a:latin typeface="Times New Roman" panose="02020603050405020304" pitchFamily="18" charset="0"/>
                <a:ea typeface="Times New Roman" panose="02020603050405020304" pitchFamily="18" charset="0"/>
                <a:cs typeface="Times New Roman" panose="02020603050405020304" pitchFamily="18" charset="0"/>
              </a:rPr>
              <a:t>Other precipitating factors for incident delirium, which is the term used to describe a delirium that newly occurs during the course of a stay in a clinical setting, include electrolyte disturbances (hyponatremia, hypercalcemia, </a:t>
            </a:r>
            <a:r>
              <a:rPr lang="en-US" sz="1200" i="1" dirty="0" err="1">
                <a:solidFill>
                  <a:srgbClr val="505050"/>
                </a:solidFill>
                <a:effectLst/>
                <a:latin typeface="Times New Roman" panose="02020603050405020304" pitchFamily="18" charset="0"/>
                <a:ea typeface="Times New Roman" panose="02020603050405020304" pitchFamily="18" charset="0"/>
                <a:cs typeface="Times New Roman" panose="02020603050405020304" pitchFamily="18" charset="0"/>
              </a:rPr>
              <a:t>etc</a:t>
            </a:r>
            <a:r>
              <a:rPr lang="en-US" sz="1200" i="1" dirty="0">
                <a:solidFill>
                  <a:srgbClr val="505050"/>
                </a:solidFill>
                <a:effectLst/>
                <a:latin typeface="Times New Roman" panose="02020603050405020304" pitchFamily="18" charset="0"/>
                <a:ea typeface="Times New Roman" panose="02020603050405020304" pitchFamily="18" charset="0"/>
                <a:cs typeface="Times New Roman" panose="02020603050405020304" pitchFamily="18" charset="0"/>
              </a:rPr>
              <a:t>), major organ system disease, occult respiratory failure, occult infection, pain, specific medications such as sedative-hypnotics or histamine-2 blockers, sleep disturbances, and alterations in the environment.</a:t>
            </a:r>
            <a:br>
              <a:rPr lang="en-US" sz="1200" i="1" dirty="0">
                <a:solidFill>
                  <a:srgbClr val="505050"/>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1200" i="1" dirty="0">
              <a:solidFill>
                <a:srgbClr val="50505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1200"/>
              </a:spcAft>
              <a:buNone/>
            </a:pPr>
            <a:r>
              <a:rPr lang="en-US" sz="1200" i="1" dirty="0">
                <a:solidFill>
                  <a:srgbClr val="505050"/>
                </a:solidFill>
                <a:effectLst/>
                <a:latin typeface="Times New Roman" panose="02020603050405020304" pitchFamily="18" charset="0"/>
                <a:ea typeface="Times New Roman" panose="02020603050405020304" pitchFamily="18" charset="0"/>
                <a:cs typeface="Times New Roman" panose="02020603050405020304" pitchFamily="18" charset="0"/>
              </a:rPr>
              <a:t>Novel situations and unfamiliar surroundings contribute to sensory overstimulation in the elderly, and sensory overload may be a factor in producing “ICU psychosis.</a:t>
            </a:r>
            <a:br>
              <a:rPr lang="en-US" sz="1200" i="1" dirty="0">
                <a:solidFill>
                  <a:srgbClr val="505050"/>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120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C1871B-31D3-4097-9C6B-F456BBF4E6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18082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The management of patients with delirium is summarized in an algorithm (</a:t>
            </a:r>
            <a:r>
              <a:rPr lang="en-US" sz="1200" i="1" u="sng" dirty="0">
                <a:solidFill>
                  <a:srgbClr val="005B92"/>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algorithm 1</a:t>
            </a:r>
            <a:r>
              <a:rPr lang="en-US" sz="1200" i="1" dirty="0">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p>
        </p:txBody>
      </p:sp>
      <p:sp>
        <p:nvSpPr>
          <p:cNvPr id="4" name="Slide Number Placeholder 3"/>
          <p:cNvSpPr>
            <a:spLocks noGrp="1"/>
          </p:cNvSpPr>
          <p:nvPr>
            <p:ph type="sldNum" sz="quarter" idx="5"/>
          </p:nvPr>
        </p:nvSpPr>
        <p:spPr/>
        <p:txBody>
          <a:bodyPr/>
          <a:lstStyle/>
          <a:p>
            <a:fld id="{D85D5491-38A5-4148-9B50-E6F487EDA942}" type="slidenum">
              <a:rPr lang="en-US" smtClean="0"/>
              <a:t>43</a:t>
            </a:fld>
            <a:endParaRPr lang="en-US"/>
          </a:p>
        </p:txBody>
      </p:sp>
    </p:spTree>
    <p:extLst>
      <p:ext uri="{BB962C8B-B14F-4D97-AF65-F5344CB8AC3E}">
        <p14:creationId xmlns:p14="http://schemas.microsoft.com/office/powerpoint/2010/main" val="3592577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Assessment of cognitive function is described in detail elsewhere.</a:t>
            </a:r>
            <a:endParaRPr lang="en-US" dirty="0"/>
          </a:p>
        </p:txBody>
      </p:sp>
      <p:sp>
        <p:nvSpPr>
          <p:cNvPr id="4" name="Slide Number Placeholder 3"/>
          <p:cNvSpPr>
            <a:spLocks noGrp="1"/>
          </p:cNvSpPr>
          <p:nvPr>
            <p:ph type="sldNum" sz="quarter" idx="5"/>
          </p:nvPr>
        </p:nvSpPr>
        <p:spPr/>
        <p:txBody>
          <a:bodyPr/>
          <a:lstStyle/>
          <a:p>
            <a:fld id="{D85D5491-38A5-4148-9B50-E6F487EDA942}" type="slidenum">
              <a:rPr lang="en-US" smtClean="0"/>
              <a:t>48</a:t>
            </a:fld>
            <a:endParaRPr lang="en-US"/>
          </a:p>
        </p:txBody>
      </p:sp>
    </p:spTree>
    <p:extLst>
      <p:ext uri="{BB962C8B-B14F-4D97-AF65-F5344CB8AC3E}">
        <p14:creationId xmlns:p14="http://schemas.microsoft.com/office/powerpoint/2010/main" val="5192365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0"/>
              </a:spcBef>
              <a:spcAft>
                <a:spcPts val="0"/>
              </a:spcAft>
              <a:buNone/>
            </a:pP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The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ultrabrief</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delirium screen and the 3DCAM represent two relatively short and useful tools.</a:t>
            </a:r>
            <a:b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200" i="1" dirty="0">
                <a:effectLst/>
                <a:latin typeface="Times New Roman" panose="02020603050405020304" pitchFamily="18" charset="0"/>
                <a:ea typeface="Times New Roman" panose="02020603050405020304" pitchFamily="18" charset="0"/>
              </a:rPr>
              <a:t> </a:t>
            </a:r>
            <a:endParaRPr lang="en-US" sz="1200" dirty="0"/>
          </a:p>
          <a:p>
            <a:endParaRPr lang="en-US" dirty="0"/>
          </a:p>
        </p:txBody>
      </p:sp>
      <p:sp>
        <p:nvSpPr>
          <p:cNvPr id="4" name="Slide Number Placeholder 3"/>
          <p:cNvSpPr>
            <a:spLocks noGrp="1"/>
          </p:cNvSpPr>
          <p:nvPr>
            <p:ph type="sldNum" sz="quarter" idx="10"/>
          </p:nvPr>
        </p:nvSpPr>
        <p:spPr/>
        <p:txBody>
          <a:bodyPr/>
          <a:lstStyle/>
          <a:p>
            <a:fld id="{D85D5491-38A5-4148-9B50-E6F487EDA942}" type="slidenum">
              <a:rPr lang="en-US" smtClean="0"/>
              <a:t>49</a:t>
            </a:fld>
            <a:endParaRPr lang="en-US"/>
          </a:p>
        </p:txBody>
      </p:sp>
    </p:spTree>
    <p:extLst>
      <p:ext uri="{BB962C8B-B14F-4D97-AF65-F5344CB8AC3E}">
        <p14:creationId xmlns:p14="http://schemas.microsoft.com/office/powerpoint/2010/main" val="987747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505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 definition of delirium must emphasize an acute behavioral decompensation with fluctuating attention, regardless of etiology or the presence of baseline cognitive deficits or preexisting dementia</a:t>
            </a:r>
            <a:br>
              <a:rPr kumimoji="0" lang="en-US" sz="1200" b="0" i="1" u="none" strike="noStrike" kern="1200" cap="none" spc="0" normalizeH="0" baseline="0" noProof="0" dirty="0">
                <a:ln>
                  <a:noFill/>
                </a:ln>
                <a:solidFill>
                  <a:srgbClr val="505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en-US" sz="1200" b="0" i="1" u="none" strike="noStrike" kern="1200" cap="none" spc="0" normalizeH="0" baseline="0" noProof="0" dirty="0">
                <a:ln>
                  <a:noFill/>
                </a:ln>
                <a:solidFill>
                  <a:srgbClr val="505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Complicating this distinction is the fact that underlying dementia is a major risk factor for delirium.</a:t>
            </a:r>
            <a:br>
              <a:rPr kumimoji="0" lang="en-US" sz="1200" b="0" i="1" u="none" strike="noStrike" kern="1200" cap="none" spc="0" normalizeH="0" baseline="0" noProof="0" dirty="0">
                <a:ln>
                  <a:noFill/>
                </a:ln>
                <a:solidFill>
                  <a:srgbClr val="505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endParaRPr lang="en-US" sz="120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C1871B-31D3-4097-9C6B-F456BBF4E6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6166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1" u="none" strike="noStrike" kern="1200" cap="none" spc="0" normalizeH="0" baseline="0" noProof="0" dirty="0">
                <a:ln>
                  <a:noFill/>
                </a:ln>
                <a:solidFill>
                  <a:srgbClr val="505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One of the most important clinical distinctions is that between delirium and dementia, the other common disorder impairing multiple cognitive domains</a:t>
            </a:r>
          </a:p>
          <a:p>
            <a:r>
              <a:rPr kumimoji="0" lang="en-US" sz="2800" b="0" i="1" u="none" strike="noStrike" kern="1200" cap="none" spc="0" normalizeH="0" baseline="0" noProof="0" dirty="0">
                <a:ln>
                  <a:noFill/>
                </a:ln>
                <a:solidFill>
                  <a:srgbClr val="505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Delirium is acute in onset (usually hours to a few days), whereas dementia is chronic (usually insidious in onset and progressive).</a:t>
            </a:r>
            <a:br>
              <a:rPr kumimoji="0" lang="en-US" sz="2800" b="0" i="1" u="none" strike="noStrike" kern="1200" cap="none" spc="0" normalizeH="0" baseline="0" noProof="0" dirty="0">
                <a:ln>
                  <a:noFill/>
                </a:ln>
                <a:solidFill>
                  <a:srgbClr val="505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C1871B-31D3-4097-9C6B-F456BBF4E6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1965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i="1" dirty="0" err="1">
                <a:latin typeface="Times New Roman" panose="02020603050405020304" pitchFamily="18" charset="0"/>
                <a:cs typeface="Times New Roman" panose="02020603050405020304" pitchFamily="18" charset="0"/>
              </a:rPr>
              <a:t>Pathopysiology</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C2784B-F7E0-49C1-A5BF-1288923462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4669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ltLang="en-US" sz="1200" i="1" dirty="0">
                <a:latin typeface="Times New Roman" panose="02020603050405020304" pitchFamily="18" charset="0"/>
                <a:cs typeface="Times New Roman" panose="02020603050405020304" pitchFamily="18" charset="0"/>
              </a:rPr>
              <a:t>The results of brainstem auditory evoked potential, somatosensory evoked potentials, and neuroimaging studies have supported an important role for: Subcortical (</a:t>
            </a:r>
            <a:r>
              <a:rPr lang="en-US" altLang="en-US" sz="1200" i="1" dirty="0" err="1">
                <a:latin typeface="Times New Roman" panose="02020603050405020304" pitchFamily="18" charset="0"/>
                <a:cs typeface="Times New Roman" panose="02020603050405020304" pitchFamily="18" charset="0"/>
              </a:rPr>
              <a:t>eg</a:t>
            </a:r>
            <a:r>
              <a:rPr lang="en-US" altLang="en-US" sz="1200" i="1" dirty="0">
                <a:latin typeface="Times New Roman" panose="02020603050405020304" pitchFamily="18" charset="0"/>
                <a:cs typeface="Times New Roman" panose="02020603050405020304" pitchFamily="18" charset="0"/>
              </a:rPr>
              <a:t>, thalamus, basal ganglia, and pontine reticular formation) </a:t>
            </a:r>
          </a:p>
          <a:p>
            <a:pPr marL="0" indent="0">
              <a:buNone/>
            </a:pPr>
            <a:endParaRPr lang="en-US" altLang="en-US" sz="1200" i="1" dirty="0">
              <a:latin typeface="Times New Roman" panose="02020603050405020304" pitchFamily="18" charset="0"/>
              <a:cs typeface="Times New Roman" panose="02020603050405020304" pitchFamily="18" charset="0"/>
            </a:endParaRPr>
          </a:p>
          <a:p>
            <a:pPr marL="0" indent="0">
              <a:buNone/>
            </a:pPr>
            <a:r>
              <a:rPr lang="en-US" altLang="en-US" sz="1200" i="1" dirty="0">
                <a:latin typeface="Times New Roman" panose="02020603050405020304" pitchFamily="18" charset="0"/>
                <a:cs typeface="Times New Roman" panose="02020603050405020304" pitchFamily="18" charset="0"/>
              </a:rPr>
              <a:t>as well as cortical structures in the pathogenesis of delirium </a:t>
            </a:r>
          </a:p>
          <a:p>
            <a:endParaRPr lang="en-US" dirty="0"/>
          </a:p>
        </p:txBody>
      </p:sp>
      <p:sp>
        <p:nvSpPr>
          <p:cNvPr id="4" name="Slide Number Placeholder 3"/>
          <p:cNvSpPr>
            <a:spLocks noGrp="1"/>
          </p:cNvSpPr>
          <p:nvPr>
            <p:ph type="sldNum" sz="quarter" idx="10"/>
          </p:nvPr>
        </p:nvSpPr>
        <p:spPr/>
        <p:txBody>
          <a:bodyPr/>
          <a:lstStyle/>
          <a:p>
            <a:fld id="{D85D5491-38A5-4148-9B50-E6F487EDA942}" type="slidenum">
              <a:rPr lang="en-US" smtClean="0"/>
              <a:t>15</a:t>
            </a:fld>
            <a:endParaRPr lang="en-US"/>
          </a:p>
        </p:txBody>
      </p:sp>
    </p:spTree>
    <p:extLst>
      <p:ext uri="{BB962C8B-B14F-4D97-AF65-F5344CB8AC3E}">
        <p14:creationId xmlns:p14="http://schemas.microsoft.com/office/powerpoint/2010/main" val="743515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2800" i="1" dirty="0">
                <a:latin typeface="Times New Roman" panose="02020603050405020304" pitchFamily="18" charset="0"/>
                <a:cs typeface="Times New Roman" panose="02020603050405020304" pitchFamily="18" charset="0"/>
              </a:rPr>
              <a:t>Acetylcholine </a:t>
            </a:r>
            <a:r>
              <a:rPr lang="en-US" altLang="en-US" sz="1200" i="1" dirty="0">
                <a:latin typeface="Times New Roman" panose="02020603050405020304" pitchFamily="18" charset="0"/>
                <a:cs typeface="Times New Roman" panose="02020603050405020304" pitchFamily="18" charset="0"/>
              </a:rPr>
              <a:t>plays a key role in the pathogenesis of delirium </a:t>
            </a:r>
            <a:r>
              <a:rPr lang="en-US" altLang="en-US" sz="2800" i="1" dirty="0">
                <a:latin typeface="Times New Roman" panose="02020603050405020304" pitchFamily="18" charset="0"/>
                <a:cs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D85D5491-38A5-4148-9B50-E6F487EDA942}" type="slidenum">
              <a:rPr lang="en-US" smtClean="0"/>
              <a:t>16</a:t>
            </a:fld>
            <a:endParaRPr lang="en-US"/>
          </a:p>
        </p:txBody>
      </p:sp>
    </p:spTree>
    <p:extLst>
      <p:ext uri="{BB962C8B-B14F-4D97-AF65-F5344CB8AC3E}">
        <p14:creationId xmlns:p14="http://schemas.microsoft.com/office/powerpoint/2010/main" val="2512484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1" u="none" strike="noStrike" cap="none" normalizeH="0" baseline="0" dirty="0">
                <a:ln>
                  <a:noFill/>
                </a:ln>
                <a:solidFill>
                  <a:srgbClr val="232323"/>
                </a:solidFill>
                <a:effectLst/>
                <a:latin typeface="Calibri" panose="020F0502020204030204" pitchFamily="34" charset="0"/>
                <a:ea typeface="Times New Roman" panose="02020603050405020304" pitchFamily="18" charset="0"/>
                <a:cs typeface="Times New Roman" panose="02020603050405020304" pitchFamily="18" charset="0"/>
              </a:rPr>
              <a:t> The diagnosis of delirium requires the presence of features 1 AND 2 plus either 3 OR 4.</a:t>
            </a:r>
            <a:endParaRPr kumimoji="0" lang="en-US" altLang="en-US" sz="1600" b="0" i="0" u="none" strike="noStrike" cap="none" normalizeH="0" baseline="0" dirty="0">
              <a:ln>
                <a:noFill/>
              </a:ln>
              <a:solidFill>
                <a:schemeClr val="tx1"/>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5E1BA8D-CF99-4FD5-AE78-F99F25D1333C}" type="slidenum">
              <a:rPr lang="en-US" smtClean="0"/>
              <a:t>18</a:t>
            </a:fld>
            <a:endParaRPr lang="en-US"/>
          </a:p>
        </p:txBody>
      </p:sp>
    </p:spTree>
    <p:extLst>
      <p:ext uri="{BB962C8B-B14F-4D97-AF65-F5344CB8AC3E}">
        <p14:creationId xmlns:p14="http://schemas.microsoft.com/office/powerpoint/2010/main" val="1504964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Delirious patients have disorganized thinking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Increased or decreased psychomotor activity</a:t>
            </a:r>
          </a:p>
          <a:p>
            <a:endParaRPr lang="en-US" dirty="0"/>
          </a:p>
        </p:txBody>
      </p:sp>
      <p:sp>
        <p:nvSpPr>
          <p:cNvPr id="4" name="Slide Number Placeholder 3"/>
          <p:cNvSpPr>
            <a:spLocks noGrp="1"/>
          </p:cNvSpPr>
          <p:nvPr>
            <p:ph type="sldNum" sz="quarter" idx="5"/>
          </p:nvPr>
        </p:nvSpPr>
        <p:spPr/>
        <p:txBody>
          <a:bodyPr/>
          <a:lstStyle/>
          <a:p>
            <a:fld id="{D85D5491-38A5-4148-9B50-E6F487EDA942}" type="slidenum">
              <a:rPr lang="en-US" smtClean="0"/>
              <a:t>19</a:t>
            </a:fld>
            <a:endParaRPr lang="en-US"/>
          </a:p>
        </p:txBody>
      </p:sp>
    </p:spTree>
    <p:extLst>
      <p:ext uri="{BB962C8B-B14F-4D97-AF65-F5344CB8AC3E}">
        <p14:creationId xmlns:p14="http://schemas.microsoft.com/office/powerpoint/2010/main" val="3157896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1CF96F-5243-4E0E-9C36-89ED480014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A9AC10F4-1C1B-4D19-B6EC-C0DD8E9BF3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1DBC625-1981-408C-95EB-72FF9C416F41}"/>
              </a:ext>
            </a:extLst>
          </p:cNvPr>
          <p:cNvSpPr>
            <a:spLocks noGrp="1"/>
          </p:cNvSpPr>
          <p:nvPr>
            <p:ph type="dt" sz="half" idx="10"/>
          </p:nvPr>
        </p:nvSpPr>
        <p:spPr/>
        <p:txBody>
          <a:bodyPr/>
          <a:lstStyle/>
          <a:p>
            <a:fld id="{FE94618F-8C3C-496D-A547-3FD00072A003}" type="datetimeFigureOut">
              <a:rPr lang="en-US" smtClean="0"/>
              <a:t>1/19/2022</a:t>
            </a:fld>
            <a:endParaRPr lang="en-US"/>
          </a:p>
        </p:txBody>
      </p:sp>
      <p:sp>
        <p:nvSpPr>
          <p:cNvPr id="5" name="Footer Placeholder 4">
            <a:extLst>
              <a:ext uri="{FF2B5EF4-FFF2-40B4-BE49-F238E27FC236}">
                <a16:creationId xmlns:a16="http://schemas.microsoft.com/office/drawing/2014/main" xmlns="" id="{191A5B92-8B09-4D2B-8EC5-6247B7442A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9980808-9164-4550-B418-EDAA7B64AB73}"/>
              </a:ext>
            </a:extLst>
          </p:cNvPr>
          <p:cNvSpPr>
            <a:spLocks noGrp="1"/>
          </p:cNvSpPr>
          <p:nvPr>
            <p:ph type="sldNum" sz="quarter" idx="12"/>
          </p:nvPr>
        </p:nvSpPr>
        <p:spPr/>
        <p:txBody>
          <a:bodyPr/>
          <a:lstStyle/>
          <a:p>
            <a:fld id="{C573E4BE-DA93-41A0-A059-421C85E8D063}" type="slidenum">
              <a:rPr lang="en-US" smtClean="0"/>
              <a:t>‹#›</a:t>
            </a:fld>
            <a:endParaRPr lang="en-US"/>
          </a:p>
        </p:txBody>
      </p:sp>
    </p:spTree>
    <p:extLst>
      <p:ext uri="{BB962C8B-B14F-4D97-AF65-F5344CB8AC3E}">
        <p14:creationId xmlns:p14="http://schemas.microsoft.com/office/powerpoint/2010/main" val="1880027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CE7413-A916-4948-875A-7F43676D95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1907084-A929-4A4A-87E3-2E9B216A4B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4CEC6AB-3F57-4E20-86F2-023CCF75BF2F}"/>
              </a:ext>
            </a:extLst>
          </p:cNvPr>
          <p:cNvSpPr>
            <a:spLocks noGrp="1"/>
          </p:cNvSpPr>
          <p:nvPr>
            <p:ph type="dt" sz="half" idx="10"/>
          </p:nvPr>
        </p:nvSpPr>
        <p:spPr/>
        <p:txBody>
          <a:bodyPr/>
          <a:lstStyle/>
          <a:p>
            <a:fld id="{FE94618F-8C3C-496D-A547-3FD00072A003}" type="datetimeFigureOut">
              <a:rPr lang="en-US" smtClean="0"/>
              <a:t>1/19/2022</a:t>
            </a:fld>
            <a:endParaRPr lang="en-US"/>
          </a:p>
        </p:txBody>
      </p:sp>
      <p:sp>
        <p:nvSpPr>
          <p:cNvPr id="5" name="Footer Placeholder 4">
            <a:extLst>
              <a:ext uri="{FF2B5EF4-FFF2-40B4-BE49-F238E27FC236}">
                <a16:creationId xmlns:a16="http://schemas.microsoft.com/office/drawing/2014/main" xmlns="" id="{30069B27-66E0-4673-A1C6-393BE5CC3A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70412C2-BE6F-4C14-8A32-3C009A62691A}"/>
              </a:ext>
            </a:extLst>
          </p:cNvPr>
          <p:cNvSpPr>
            <a:spLocks noGrp="1"/>
          </p:cNvSpPr>
          <p:nvPr>
            <p:ph type="sldNum" sz="quarter" idx="12"/>
          </p:nvPr>
        </p:nvSpPr>
        <p:spPr/>
        <p:txBody>
          <a:bodyPr/>
          <a:lstStyle/>
          <a:p>
            <a:fld id="{C573E4BE-DA93-41A0-A059-421C85E8D063}" type="slidenum">
              <a:rPr lang="en-US" smtClean="0"/>
              <a:t>‹#›</a:t>
            </a:fld>
            <a:endParaRPr lang="en-US"/>
          </a:p>
        </p:txBody>
      </p:sp>
    </p:spTree>
    <p:extLst>
      <p:ext uri="{BB962C8B-B14F-4D97-AF65-F5344CB8AC3E}">
        <p14:creationId xmlns:p14="http://schemas.microsoft.com/office/powerpoint/2010/main" val="1637250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BDD1FAC-677E-4A54-9652-D5E9F610ED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DB293A9-8A66-4AAA-817E-A455BC9842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0889682-387C-4C30-A01F-131142A706BF}"/>
              </a:ext>
            </a:extLst>
          </p:cNvPr>
          <p:cNvSpPr>
            <a:spLocks noGrp="1"/>
          </p:cNvSpPr>
          <p:nvPr>
            <p:ph type="dt" sz="half" idx="10"/>
          </p:nvPr>
        </p:nvSpPr>
        <p:spPr/>
        <p:txBody>
          <a:bodyPr/>
          <a:lstStyle/>
          <a:p>
            <a:fld id="{FE94618F-8C3C-496D-A547-3FD00072A003}" type="datetimeFigureOut">
              <a:rPr lang="en-US" smtClean="0"/>
              <a:t>1/19/2022</a:t>
            </a:fld>
            <a:endParaRPr lang="en-US"/>
          </a:p>
        </p:txBody>
      </p:sp>
      <p:sp>
        <p:nvSpPr>
          <p:cNvPr id="5" name="Footer Placeholder 4">
            <a:extLst>
              <a:ext uri="{FF2B5EF4-FFF2-40B4-BE49-F238E27FC236}">
                <a16:creationId xmlns:a16="http://schemas.microsoft.com/office/drawing/2014/main" xmlns="" id="{43E5ED13-ABB9-4A23-BABD-38E42E4794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873FE30-F035-4100-8804-83C24E055A36}"/>
              </a:ext>
            </a:extLst>
          </p:cNvPr>
          <p:cNvSpPr>
            <a:spLocks noGrp="1"/>
          </p:cNvSpPr>
          <p:nvPr>
            <p:ph type="sldNum" sz="quarter" idx="12"/>
          </p:nvPr>
        </p:nvSpPr>
        <p:spPr/>
        <p:txBody>
          <a:bodyPr/>
          <a:lstStyle/>
          <a:p>
            <a:fld id="{C573E4BE-DA93-41A0-A059-421C85E8D063}" type="slidenum">
              <a:rPr lang="en-US" smtClean="0"/>
              <a:t>‹#›</a:t>
            </a:fld>
            <a:endParaRPr lang="en-US"/>
          </a:p>
        </p:txBody>
      </p:sp>
    </p:spTree>
    <p:extLst>
      <p:ext uri="{BB962C8B-B14F-4D97-AF65-F5344CB8AC3E}">
        <p14:creationId xmlns:p14="http://schemas.microsoft.com/office/powerpoint/2010/main" val="2432285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A4188E-0648-4FDF-A87D-CC08CF6CB0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E21E806-3C1F-490F-8AF1-3AD294A8D4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56D9683-108C-49A8-93DD-2C2496795A90}"/>
              </a:ext>
            </a:extLst>
          </p:cNvPr>
          <p:cNvSpPr>
            <a:spLocks noGrp="1"/>
          </p:cNvSpPr>
          <p:nvPr>
            <p:ph type="dt" sz="half" idx="10"/>
          </p:nvPr>
        </p:nvSpPr>
        <p:spPr/>
        <p:txBody>
          <a:bodyPr/>
          <a:lstStyle/>
          <a:p>
            <a:fld id="{FE94618F-8C3C-496D-A547-3FD00072A003}" type="datetimeFigureOut">
              <a:rPr lang="en-US" smtClean="0"/>
              <a:t>1/19/2022</a:t>
            </a:fld>
            <a:endParaRPr lang="en-US"/>
          </a:p>
        </p:txBody>
      </p:sp>
      <p:sp>
        <p:nvSpPr>
          <p:cNvPr id="5" name="Footer Placeholder 4">
            <a:extLst>
              <a:ext uri="{FF2B5EF4-FFF2-40B4-BE49-F238E27FC236}">
                <a16:creationId xmlns:a16="http://schemas.microsoft.com/office/drawing/2014/main" xmlns="" id="{0455281E-1DC4-4E61-B7A0-B51BAA3A17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5BD2EC1-E848-425D-B1EB-64765997B3B6}"/>
              </a:ext>
            </a:extLst>
          </p:cNvPr>
          <p:cNvSpPr>
            <a:spLocks noGrp="1"/>
          </p:cNvSpPr>
          <p:nvPr>
            <p:ph type="sldNum" sz="quarter" idx="12"/>
          </p:nvPr>
        </p:nvSpPr>
        <p:spPr/>
        <p:txBody>
          <a:bodyPr/>
          <a:lstStyle/>
          <a:p>
            <a:fld id="{C573E4BE-DA93-41A0-A059-421C85E8D063}" type="slidenum">
              <a:rPr lang="en-US" smtClean="0"/>
              <a:t>‹#›</a:t>
            </a:fld>
            <a:endParaRPr lang="en-US"/>
          </a:p>
        </p:txBody>
      </p:sp>
    </p:spTree>
    <p:extLst>
      <p:ext uri="{BB962C8B-B14F-4D97-AF65-F5344CB8AC3E}">
        <p14:creationId xmlns:p14="http://schemas.microsoft.com/office/powerpoint/2010/main" val="3716110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E69B2D-15F3-4327-BAE3-2E91BF69F3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D52474A9-3DD6-478B-A6CD-914515CECE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5D2A9E4-D671-4C10-BFF6-ACD00079F606}"/>
              </a:ext>
            </a:extLst>
          </p:cNvPr>
          <p:cNvSpPr>
            <a:spLocks noGrp="1"/>
          </p:cNvSpPr>
          <p:nvPr>
            <p:ph type="dt" sz="half" idx="10"/>
          </p:nvPr>
        </p:nvSpPr>
        <p:spPr/>
        <p:txBody>
          <a:bodyPr/>
          <a:lstStyle/>
          <a:p>
            <a:fld id="{FE94618F-8C3C-496D-A547-3FD00072A003}" type="datetimeFigureOut">
              <a:rPr lang="en-US" smtClean="0"/>
              <a:t>1/19/2022</a:t>
            </a:fld>
            <a:endParaRPr lang="en-US"/>
          </a:p>
        </p:txBody>
      </p:sp>
      <p:sp>
        <p:nvSpPr>
          <p:cNvPr id="5" name="Footer Placeholder 4">
            <a:extLst>
              <a:ext uri="{FF2B5EF4-FFF2-40B4-BE49-F238E27FC236}">
                <a16:creationId xmlns:a16="http://schemas.microsoft.com/office/drawing/2014/main" xmlns="" id="{D69B4162-3BFC-40C4-8749-DBDB713E75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FC59D88-A834-45CC-A774-A8EAF84FF138}"/>
              </a:ext>
            </a:extLst>
          </p:cNvPr>
          <p:cNvSpPr>
            <a:spLocks noGrp="1"/>
          </p:cNvSpPr>
          <p:nvPr>
            <p:ph type="sldNum" sz="quarter" idx="12"/>
          </p:nvPr>
        </p:nvSpPr>
        <p:spPr/>
        <p:txBody>
          <a:bodyPr/>
          <a:lstStyle/>
          <a:p>
            <a:fld id="{C573E4BE-DA93-41A0-A059-421C85E8D063}" type="slidenum">
              <a:rPr lang="en-US" smtClean="0"/>
              <a:t>‹#›</a:t>
            </a:fld>
            <a:endParaRPr lang="en-US"/>
          </a:p>
        </p:txBody>
      </p:sp>
    </p:spTree>
    <p:extLst>
      <p:ext uri="{BB962C8B-B14F-4D97-AF65-F5344CB8AC3E}">
        <p14:creationId xmlns:p14="http://schemas.microsoft.com/office/powerpoint/2010/main" val="3558571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980B4B-11A0-4488-BB0D-76D85343A6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BB2FA21-2D28-4910-922C-23FC2DA3DA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4B733161-1C1D-40A0-BEB6-A22E6EB076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75F3A534-05DF-46CD-834B-E37A1D65DFA8}"/>
              </a:ext>
            </a:extLst>
          </p:cNvPr>
          <p:cNvSpPr>
            <a:spLocks noGrp="1"/>
          </p:cNvSpPr>
          <p:nvPr>
            <p:ph type="dt" sz="half" idx="10"/>
          </p:nvPr>
        </p:nvSpPr>
        <p:spPr/>
        <p:txBody>
          <a:bodyPr/>
          <a:lstStyle/>
          <a:p>
            <a:fld id="{FE94618F-8C3C-496D-A547-3FD00072A003}" type="datetimeFigureOut">
              <a:rPr lang="en-US" smtClean="0"/>
              <a:t>1/19/2022</a:t>
            </a:fld>
            <a:endParaRPr lang="en-US"/>
          </a:p>
        </p:txBody>
      </p:sp>
      <p:sp>
        <p:nvSpPr>
          <p:cNvPr id="6" name="Footer Placeholder 5">
            <a:extLst>
              <a:ext uri="{FF2B5EF4-FFF2-40B4-BE49-F238E27FC236}">
                <a16:creationId xmlns:a16="http://schemas.microsoft.com/office/drawing/2014/main" xmlns="" id="{9BC81FEE-ED3B-47E0-9060-CBC20E1EBC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F5EAA7E-6D47-4657-B17C-93D70E962AC9}"/>
              </a:ext>
            </a:extLst>
          </p:cNvPr>
          <p:cNvSpPr>
            <a:spLocks noGrp="1"/>
          </p:cNvSpPr>
          <p:nvPr>
            <p:ph type="sldNum" sz="quarter" idx="12"/>
          </p:nvPr>
        </p:nvSpPr>
        <p:spPr/>
        <p:txBody>
          <a:bodyPr/>
          <a:lstStyle/>
          <a:p>
            <a:fld id="{C573E4BE-DA93-41A0-A059-421C85E8D063}" type="slidenum">
              <a:rPr lang="en-US" smtClean="0"/>
              <a:t>‹#›</a:t>
            </a:fld>
            <a:endParaRPr lang="en-US"/>
          </a:p>
        </p:txBody>
      </p:sp>
    </p:spTree>
    <p:extLst>
      <p:ext uri="{BB962C8B-B14F-4D97-AF65-F5344CB8AC3E}">
        <p14:creationId xmlns:p14="http://schemas.microsoft.com/office/powerpoint/2010/main" val="1110596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1630CD-EED5-4AAA-89EF-8D1D0C808E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29A0FA17-32DB-46FB-A347-AC25B7F9B7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D404FFC-A1AB-4940-B6F0-DA8CE19DBB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DD391CD7-FFC0-4762-A0F1-C1D7159FAE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D2D8713-59A6-4B06-A92C-01B41B5234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C9437F2-9D24-4EBA-B35F-AB562DB9B5C6}"/>
              </a:ext>
            </a:extLst>
          </p:cNvPr>
          <p:cNvSpPr>
            <a:spLocks noGrp="1"/>
          </p:cNvSpPr>
          <p:nvPr>
            <p:ph type="dt" sz="half" idx="10"/>
          </p:nvPr>
        </p:nvSpPr>
        <p:spPr/>
        <p:txBody>
          <a:bodyPr/>
          <a:lstStyle/>
          <a:p>
            <a:fld id="{FE94618F-8C3C-496D-A547-3FD00072A003}" type="datetimeFigureOut">
              <a:rPr lang="en-US" smtClean="0"/>
              <a:t>1/19/2022</a:t>
            </a:fld>
            <a:endParaRPr lang="en-US"/>
          </a:p>
        </p:txBody>
      </p:sp>
      <p:sp>
        <p:nvSpPr>
          <p:cNvPr id="8" name="Footer Placeholder 7">
            <a:extLst>
              <a:ext uri="{FF2B5EF4-FFF2-40B4-BE49-F238E27FC236}">
                <a16:creationId xmlns:a16="http://schemas.microsoft.com/office/drawing/2014/main" xmlns="" id="{069304E1-1751-46B3-A2C5-BFB5C5534B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C97FB1F-69F8-472D-A576-1A92EA4B7497}"/>
              </a:ext>
            </a:extLst>
          </p:cNvPr>
          <p:cNvSpPr>
            <a:spLocks noGrp="1"/>
          </p:cNvSpPr>
          <p:nvPr>
            <p:ph type="sldNum" sz="quarter" idx="12"/>
          </p:nvPr>
        </p:nvSpPr>
        <p:spPr/>
        <p:txBody>
          <a:bodyPr/>
          <a:lstStyle/>
          <a:p>
            <a:fld id="{C573E4BE-DA93-41A0-A059-421C85E8D063}" type="slidenum">
              <a:rPr lang="en-US" smtClean="0"/>
              <a:t>‹#›</a:t>
            </a:fld>
            <a:endParaRPr lang="en-US"/>
          </a:p>
        </p:txBody>
      </p:sp>
    </p:spTree>
    <p:extLst>
      <p:ext uri="{BB962C8B-B14F-4D97-AF65-F5344CB8AC3E}">
        <p14:creationId xmlns:p14="http://schemas.microsoft.com/office/powerpoint/2010/main" val="2329270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8B19F0-4B20-45BD-A591-954AE900DE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7A5B588-4B65-4875-B75A-812432A578D5}"/>
              </a:ext>
            </a:extLst>
          </p:cNvPr>
          <p:cNvSpPr>
            <a:spLocks noGrp="1"/>
          </p:cNvSpPr>
          <p:nvPr>
            <p:ph type="dt" sz="half" idx="10"/>
          </p:nvPr>
        </p:nvSpPr>
        <p:spPr/>
        <p:txBody>
          <a:bodyPr/>
          <a:lstStyle/>
          <a:p>
            <a:fld id="{FE94618F-8C3C-496D-A547-3FD00072A003}" type="datetimeFigureOut">
              <a:rPr lang="en-US" smtClean="0"/>
              <a:t>1/19/2022</a:t>
            </a:fld>
            <a:endParaRPr lang="en-US"/>
          </a:p>
        </p:txBody>
      </p:sp>
      <p:sp>
        <p:nvSpPr>
          <p:cNvPr id="4" name="Footer Placeholder 3">
            <a:extLst>
              <a:ext uri="{FF2B5EF4-FFF2-40B4-BE49-F238E27FC236}">
                <a16:creationId xmlns:a16="http://schemas.microsoft.com/office/drawing/2014/main" xmlns="" id="{4BB4F0C4-7E37-4A84-A622-1C0D5BEF8C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647CE96D-0AD8-47EC-B3AA-BC405CAFD75B}"/>
              </a:ext>
            </a:extLst>
          </p:cNvPr>
          <p:cNvSpPr>
            <a:spLocks noGrp="1"/>
          </p:cNvSpPr>
          <p:nvPr>
            <p:ph type="sldNum" sz="quarter" idx="12"/>
          </p:nvPr>
        </p:nvSpPr>
        <p:spPr/>
        <p:txBody>
          <a:bodyPr/>
          <a:lstStyle/>
          <a:p>
            <a:fld id="{C573E4BE-DA93-41A0-A059-421C85E8D063}" type="slidenum">
              <a:rPr lang="en-US" smtClean="0"/>
              <a:t>‹#›</a:t>
            </a:fld>
            <a:endParaRPr lang="en-US"/>
          </a:p>
        </p:txBody>
      </p:sp>
    </p:spTree>
    <p:extLst>
      <p:ext uri="{BB962C8B-B14F-4D97-AF65-F5344CB8AC3E}">
        <p14:creationId xmlns:p14="http://schemas.microsoft.com/office/powerpoint/2010/main" val="3551265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1018B7F-59A1-4358-ABF0-4EA7082E9C77}"/>
              </a:ext>
            </a:extLst>
          </p:cNvPr>
          <p:cNvSpPr>
            <a:spLocks noGrp="1"/>
          </p:cNvSpPr>
          <p:nvPr>
            <p:ph type="dt" sz="half" idx="10"/>
          </p:nvPr>
        </p:nvSpPr>
        <p:spPr/>
        <p:txBody>
          <a:bodyPr/>
          <a:lstStyle/>
          <a:p>
            <a:fld id="{FE94618F-8C3C-496D-A547-3FD00072A003}" type="datetimeFigureOut">
              <a:rPr lang="en-US" smtClean="0"/>
              <a:t>1/19/2022</a:t>
            </a:fld>
            <a:endParaRPr lang="en-US"/>
          </a:p>
        </p:txBody>
      </p:sp>
      <p:sp>
        <p:nvSpPr>
          <p:cNvPr id="3" name="Footer Placeholder 2">
            <a:extLst>
              <a:ext uri="{FF2B5EF4-FFF2-40B4-BE49-F238E27FC236}">
                <a16:creationId xmlns:a16="http://schemas.microsoft.com/office/drawing/2014/main" xmlns="" id="{88FCEA1D-EB46-4CA4-98E2-F73138D14F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9B36801-F447-407C-8E66-6FD14A38637B}"/>
              </a:ext>
            </a:extLst>
          </p:cNvPr>
          <p:cNvSpPr>
            <a:spLocks noGrp="1"/>
          </p:cNvSpPr>
          <p:nvPr>
            <p:ph type="sldNum" sz="quarter" idx="12"/>
          </p:nvPr>
        </p:nvSpPr>
        <p:spPr/>
        <p:txBody>
          <a:bodyPr/>
          <a:lstStyle/>
          <a:p>
            <a:fld id="{C573E4BE-DA93-41A0-A059-421C85E8D063}" type="slidenum">
              <a:rPr lang="en-US" smtClean="0"/>
              <a:t>‹#›</a:t>
            </a:fld>
            <a:endParaRPr lang="en-US"/>
          </a:p>
        </p:txBody>
      </p:sp>
    </p:spTree>
    <p:extLst>
      <p:ext uri="{BB962C8B-B14F-4D97-AF65-F5344CB8AC3E}">
        <p14:creationId xmlns:p14="http://schemas.microsoft.com/office/powerpoint/2010/main" val="2435312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3B5348-A350-4FB8-9E23-6C7C0AABBF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746C69DA-F440-4090-9C8F-11F70926AB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F8D9F1E5-0B93-4506-8EA7-F675EEB033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85F9867-33DB-4B07-BD2E-B8668E6608C8}"/>
              </a:ext>
            </a:extLst>
          </p:cNvPr>
          <p:cNvSpPr>
            <a:spLocks noGrp="1"/>
          </p:cNvSpPr>
          <p:nvPr>
            <p:ph type="dt" sz="half" idx="10"/>
          </p:nvPr>
        </p:nvSpPr>
        <p:spPr/>
        <p:txBody>
          <a:bodyPr/>
          <a:lstStyle/>
          <a:p>
            <a:fld id="{FE94618F-8C3C-496D-A547-3FD00072A003}" type="datetimeFigureOut">
              <a:rPr lang="en-US" smtClean="0"/>
              <a:t>1/19/2022</a:t>
            </a:fld>
            <a:endParaRPr lang="en-US"/>
          </a:p>
        </p:txBody>
      </p:sp>
      <p:sp>
        <p:nvSpPr>
          <p:cNvPr id="6" name="Footer Placeholder 5">
            <a:extLst>
              <a:ext uri="{FF2B5EF4-FFF2-40B4-BE49-F238E27FC236}">
                <a16:creationId xmlns:a16="http://schemas.microsoft.com/office/drawing/2014/main" xmlns="" id="{C84AAFCA-D4A7-404A-B3E3-3DCB37BF0C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F7909F7-F8DC-4E7E-B946-E8902295BC4B}"/>
              </a:ext>
            </a:extLst>
          </p:cNvPr>
          <p:cNvSpPr>
            <a:spLocks noGrp="1"/>
          </p:cNvSpPr>
          <p:nvPr>
            <p:ph type="sldNum" sz="quarter" idx="12"/>
          </p:nvPr>
        </p:nvSpPr>
        <p:spPr/>
        <p:txBody>
          <a:bodyPr/>
          <a:lstStyle/>
          <a:p>
            <a:fld id="{C573E4BE-DA93-41A0-A059-421C85E8D063}" type="slidenum">
              <a:rPr lang="en-US" smtClean="0"/>
              <a:t>‹#›</a:t>
            </a:fld>
            <a:endParaRPr lang="en-US"/>
          </a:p>
        </p:txBody>
      </p:sp>
    </p:spTree>
    <p:extLst>
      <p:ext uri="{BB962C8B-B14F-4D97-AF65-F5344CB8AC3E}">
        <p14:creationId xmlns:p14="http://schemas.microsoft.com/office/powerpoint/2010/main" val="1579629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FE4AC4-3B77-460B-B8D9-5F26B21ECD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F32AC8E4-A8F0-44B5-AEBF-8F7F2A03B9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ADAD393-A6F7-46E7-8CC3-DBD326A785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DB3F1FB-09C9-4C40-96F3-1C940966BDBC}"/>
              </a:ext>
            </a:extLst>
          </p:cNvPr>
          <p:cNvSpPr>
            <a:spLocks noGrp="1"/>
          </p:cNvSpPr>
          <p:nvPr>
            <p:ph type="dt" sz="half" idx="10"/>
          </p:nvPr>
        </p:nvSpPr>
        <p:spPr/>
        <p:txBody>
          <a:bodyPr/>
          <a:lstStyle/>
          <a:p>
            <a:fld id="{FE94618F-8C3C-496D-A547-3FD00072A003}" type="datetimeFigureOut">
              <a:rPr lang="en-US" smtClean="0"/>
              <a:t>1/19/2022</a:t>
            </a:fld>
            <a:endParaRPr lang="en-US"/>
          </a:p>
        </p:txBody>
      </p:sp>
      <p:sp>
        <p:nvSpPr>
          <p:cNvPr id="6" name="Footer Placeholder 5">
            <a:extLst>
              <a:ext uri="{FF2B5EF4-FFF2-40B4-BE49-F238E27FC236}">
                <a16:creationId xmlns:a16="http://schemas.microsoft.com/office/drawing/2014/main" xmlns="" id="{7E75A96E-696C-4D76-B977-EF6A92B33F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5CF1D81-D17E-44F9-962E-E6C83C861C29}"/>
              </a:ext>
            </a:extLst>
          </p:cNvPr>
          <p:cNvSpPr>
            <a:spLocks noGrp="1"/>
          </p:cNvSpPr>
          <p:nvPr>
            <p:ph type="sldNum" sz="quarter" idx="12"/>
          </p:nvPr>
        </p:nvSpPr>
        <p:spPr/>
        <p:txBody>
          <a:bodyPr/>
          <a:lstStyle/>
          <a:p>
            <a:fld id="{C573E4BE-DA93-41A0-A059-421C85E8D063}" type="slidenum">
              <a:rPr lang="en-US" smtClean="0"/>
              <a:t>‹#›</a:t>
            </a:fld>
            <a:endParaRPr lang="en-US"/>
          </a:p>
        </p:txBody>
      </p:sp>
    </p:spTree>
    <p:extLst>
      <p:ext uri="{BB962C8B-B14F-4D97-AF65-F5344CB8AC3E}">
        <p14:creationId xmlns:p14="http://schemas.microsoft.com/office/powerpoint/2010/main" val="3126391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42F8C53-42AC-4CDE-B058-90F713C260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7DD3F389-D9FC-4C9F-9425-F380DD96D8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EC37D45-60A9-4B89-A043-D03ED68353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4618F-8C3C-496D-A547-3FD00072A003}" type="datetimeFigureOut">
              <a:rPr lang="en-US" smtClean="0"/>
              <a:t>1/19/2022</a:t>
            </a:fld>
            <a:endParaRPr lang="en-US"/>
          </a:p>
        </p:txBody>
      </p:sp>
      <p:sp>
        <p:nvSpPr>
          <p:cNvPr id="5" name="Footer Placeholder 4">
            <a:extLst>
              <a:ext uri="{FF2B5EF4-FFF2-40B4-BE49-F238E27FC236}">
                <a16:creationId xmlns:a16="http://schemas.microsoft.com/office/drawing/2014/main" xmlns="" id="{4DF6AE4C-5BAF-47F2-8118-A9C335363A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5133F7F8-82E8-46DF-AE24-9EB027CB78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73E4BE-DA93-41A0-A059-421C85E8D063}" type="slidenum">
              <a:rPr lang="en-US" smtClean="0"/>
              <a:t>‹#›</a:t>
            </a:fld>
            <a:endParaRPr lang="en-US"/>
          </a:p>
        </p:txBody>
      </p:sp>
    </p:spTree>
    <p:extLst>
      <p:ext uri="{BB962C8B-B14F-4D97-AF65-F5344CB8AC3E}">
        <p14:creationId xmlns:p14="http://schemas.microsoft.com/office/powerpoint/2010/main" val="964730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6.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2.jpeg"/><Relationship Id="rId7" Type="http://schemas.openxmlformats.org/officeDocument/2006/relationships/diagramColors" Target="../diagrams/colors1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3.jpeg"/><Relationship Id="rId7" Type="http://schemas.openxmlformats.org/officeDocument/2006/relationships/diagramColors" Target="../diagrams/colors19.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3A397E3E-B90C-4D82-BAAA-36F7AC6A45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xmlns="" id="{E16C8D8F-10E9-4498-ABDB-0F923F8B68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12456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12" name="Freeform: Shape 11">
            <a:extLst>
              <a:ext uri="{FF2B5EF4-FFF2-40B4-BE49-F238E27FC236}">
                <a16:creationId xmlns:a16="http://schemas.microsoft.com/office/drawing/2014/main" xmlns="" id="{1E5A83E3-8A11-4492-BB6E-F5F2240316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56429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14" name="Freeform: Shape 13">
            <a:extLst>
              <a:ext uri="{FF2B5EF4-FFF2-40B4-BE49-F238E27FC236}">
                <a16:creationId xmlns:a16="http://schemas.microsoft.com/office/drawing/2014/main" xmlns="" id="{8CF5E676-CA04-4CED-9F1E-5026ED66E6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782347" cy="2943932"/>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6" name="Freeform: Shape 15">
            <a:extLst>
              <a:ext uri="{FF2B5EF4-FFF2-40B4-BE49-F238E27FC236}">
                <a16:creationId xmlns:a16="http://schemas.microsoft.com/office/drawing/2014/main" xmlns="" id="{6BA9E676-A8FC-4C2F-8D78-C13ED8ABDB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782347" cy="2943932"/>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8" name="Freeform: Shape 17">
            <a:extLst>
              <a:ext uri="{FF2B5EF4-FFF2-40B4-BE49-F238E27FC236}">
                <a16:creationId xmlns:a16="http://schemas.microsoft.com/office/drawing/2014/main" xmlns="" id="{A2B5CBEA-F125-49B6-8335-227C325B11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765207" y="4529611"/>
            <a:ext cx="2426793" cy="2328389"/>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 name="Freeform: Shape 19">
            <a:extLst>
              <a:ext uri="{FF2B5EF4-FFF2-40B4-BE49-F238E27FC236}">
                <a16:creationId xmlns:a16="http://schemas.microsoft.com/office/drawing/2014/main" xmlns="" id="{EECD79B5-5FC5-495F-BFD6-346C16E787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765207" y="4529611"/>
            <a:ext cx="2426793" cy="2328389"/>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6">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2" name="Rectangle 21">
            <a:extLst>
              <a:ext uri="{FF2B5EF4-FFF2-40B4-BE49-F238E27FC236}">
                <a16:creationId xmlns:a16="http://schemas.microsoft.com/office/drawing/2014/main" xmlns="" id="{2C1D3151-5F97-4860-B56C-C98BD62CC2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821898" y="819446"/>
            <a:ext cx="8751370" cy="5402463"/>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32D9D048-3063-435A-8C23-26C1907E96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821898" y="819446"/>
            <a:ext cx="8751370" cy="5402463"/>
          </a:xfrm>
          <a:prstGeom prst="rect">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xmlns="" id="{8DE96824-E506-4448-8704-5EC7BF7BC5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720315" y="727769"/>
            <a:ext cx="8751370" cy="5402463"/>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D232321-9DBE-45CD-B270-F6AE697630BD}"/>
              </a:ext>
            </a:extLst>
          </p:cNvPr>
          <p:cNvSpPr>
            <a:spLocks noGrp="1"/>
          </p:cNvSpPr>
          <p:nvPr>
            <p:ph type="ctrTitle"/>
          </p:nvPr>
        </p:nvSpPr>
        <p:spPr>
          <a:xfrm>
            <a:off x="2381534" y="1344304"/>
            <a:ext cx="7451678" cy="2843702"/>
          </a:xfrm>
        </p:spPr>
        <p:txBody>
          <a:bodyPr>
            <a:normAutofit/>
          </a:bodyPr>
          <a:lstStyle/>
          <a:p>
            <a:r>
              <a:rPr lang="en-US" sz="5400" i="1">
                <a:solidFill>
                  <a:schemeClr val="bg1"/>
                </a:solidFill>
                <a:latin typeface="Times New Roman" panose="02020603050405020304" pitchFamily="18" charset="0"/>
                <a:cs typeface="Times New Roman" panose="02020603050405020304" pitchFamily="18" charset="0"/>
              </a:rPr>
              <a:t>Delirium overview</a:t>
            </a:r>
            <a:endParaRPr lang="en-US" sz="5400" i="1" dirty="0">
              <a:solidFill>
                <a:schemeClr val="bg1"/>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xmlns="" id="{7D005540-8C22-4121-B764-923485BEF7FA}"/>
              </a:ext>
            </a:extLst>
          </p:cNvPr>
          <p:cNvSpPr>
            <a:spLocks noGrp="1"/>
          </p:cNvSpPr>
          <p:nvPr>
            <p:ph type="subTitle" idx="1"/>
          </p:nvPr>
        </p:nvSpPr>
        <p:spPr>
          <a:xfrm>
            <a:off x="2886765" y="4414123"/>
            <a:ext cx="6418471" cy="1432109"/>
          </a:xfrm>
        </p:spPr>
        <p:txBody>
          <a:bodyPr>
            <a:normAutofit/>
          </a:bodyPr>
          <a:lstStyle/>
          <a:p>
            <a:r>
              <a:rPr lang="en-US" sz="2000" i="1" dirty="0">
                <a:solidFill>
                  <a:schemeClr val="bg1"/>
                </a:solidFill>
                <a:latin typeface="Times New Roman" panose="02020603050405020304" pitchFamily="18" charset="0"/>
                <a:cs typeface="Times New Roman" panose="02020603050405020304" pitchFamily="18" charset="0"/>
              </a:rPr>
              <a:t>January 18, 2022</a:t>
            </a:r>
          </a:p>
          <a:p>
            <a:r>
              <a:rPr lang="en-US" sz="2000" i="1" dirty="0">
                <a:solidFill>
                  <a:schemeClr val="bg1"/>
                </a:solidFill>
                <a:latin typeface="Times New Roman" panose="02020603050405020304" pitchFamily="18" charset="0"/>
                <a:cs typeface="Times New Roman" panose="02020603050405020304" pitchFamily="18" charset="0"/>
              </a:rPr>
              <a:t>7:00 PM </a:t>
            </a:r>
          </a:p>
        </p:txBody>
      </p:sp>
      <p:sp>
        <p:nvSpPr>
          <p:cNvPr id="28" name="Oval 27">
            <a:extLst>
              <a:ext uri="{FF2B5EF4-FFF2-40B4-BE49-F238E27FC236}">
                <a16:creationId xmlns:a16="http://schemas.microsoft.com/office/drawing/2014/main" xmlns="" id="{4D1A5E71-B6B6-486A-8CDC-C7ABD9B903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429446" y="4786746"/>
            <a:ext cx="620727" cy="62072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Oval 29">
            <a:extLst>
              <a:ext uri="{FF2B5EF4-FFF2-40B4-BE49-F238E27FC236}">
                <a16:creationId xmlns:a16="http://schemas.microsoft.com/office/drawing/2014/main" xmlns="" id="{B6C541AE-9B02-44C0-B8C6-B2DEA7ED38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429446" y="4786746"/>
            <a:ext cx="620727" cy="62072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408151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 name="Rectangle 82">
            <a:extLst>
              <a:ext uri="{FF2B5EF4-FFF2-40B4-BE49-F238E27FC236}">
                <a16:creationId xmlns:a16="http://schemas.microsoft.com/office/drawing/2014/main" xmlns="" id="{B819A166-7571-4003-A6B8-B62034C3ED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3650" name="Rectangle 2"/>
          <p:cNvSpPr>
            <a:spLocks noGrp="1" noChangeArrowheads="1"/>
          </p:cNvSpPr>
          <p:nvPr>
            <p:ph type="title"/>
          </p:nvPr>
        </p:nvSpPr>
        <p:spPr>
          <a:xfrm>
            <a:off x="524741" y="620392"/>
            <a:ext cx="3808268" cy="5504688"/>
          </a:xfrm>
        </p:spPr>
        <p:txBody>
          <a:bodyPr>
            <a:normAutofit/>
          </a:bodyPr>
          <a:lstStyle/>
          <a:p>
            <a:r>
              <a:rPr lang="en-US" altLang="en-US" sz="6000" i="1" dirty="0">
                <a:solidFill>
                  <a:schemeClr val="bg1"/>
                </a:solidFill>
                <a:latin typeface="Times New Roman" panose="02020603050405020304" pitchFamily="18" charset="0"/>
                <a:cs typeface="Times New Roman" panose="02020603050405020304" pitchFamily="18" charset="0"/>
              </a:rPr>
              <a:t>Delirium vs confusional states </a:t>
            </a:r>
          </a:p>
        </p:txBody>
      </p:sp>
      <p:graphicFrame>
        <p:nvGraphicFramePr>
          <p:cNvPr id="283653" name="Rectangle 3">
            <a:extLst>
              <a:ext uri="{FF2B5EF4-FFF2-40B4-BE49-F238E27FC236}">
                <a16:creationId xmlns:a16="http://schemas.microsoft.com/office/drawing/2014/main" xmlns="" id="{5535C2D4-137E-4DD3-BAAB-C5A02AB093F9}"/>
              </a:ext>
            </a:extLst>
          </p:cNvPr>
          <p:cNvGraphicFramePr>
            <a:graphicFrameLocks noGrp="1"/>
          </p:cNvGraphicFramePr>
          <p:nvPr>
            <p:ph idx="1"/>
            <p:extLst>
              <p:ext uri="{D42A27DB-BD31-4B8C-83A1-F6EECF244321}">
                <p14:modId xmlns:p14="http://schemas.microsoft.com/office/powerpoint/2010/main" val="2814436514"/>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8731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C85FC0-94FF-4684-93C2-F6E56B6B0846}"/>
              </a:ext>
            </a:extLst>
          </p:cNvPr>
          <p:cNvSpPr>
            <a:spLocks noGrp="1"/>
          </p:cNvSpPr>
          <p:nvPr>
            <p:ph type="title"/>
          </p:nvPr>
        </p:nvSpPr>
        <p:spPr>
          <a:noFill/>
        </p:spPr>
        <p:txBody>
          <a:bodyPr anchor="ctr">
            <a:normAutofit fontScale="90000"/>
          </a:bodyPr>
          <a:lstStyle/>
          <a:p>
            <a:pPr algn="ctr"/>
            <a:r>
              <a:rPr kumimoji="0" lang="en-US" sz="4800" b="0" i="1"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Delirium </a:t>
            </a:r>
            <a:br>
              <a:rPr kumimoji="0" lang="en-US" sz="4800" b="0" i="1"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en-US" sz="4800" b="0" i="1"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acute behavioral decompensation</a:t>
            </a:r>
            <a:endParaRPr lang="en-US" sz="4800" dirty="0"/>
          </a:p>
        </p:txBody>
      </p:sp>
      <p:graphicFrame>
        <p:nvGraphicFramePr>
          <p:cNvPr id="24" name="Content Placeholder 2">
            <a:extLst>
              <a:ext uri="{FF2B5EF4-FFF2-40B4-BE49-F238E27FC236}">
                <a16:creationId xmlns:a16="http://schemas.microsoft.com/office/drawing/2014/main" xmlns="" id="{609AFCE5-3849-4862-A712-057BC61F410D}"/>
              </a:ext>
            </a:extLst>
          </p:cNvPr>
          <p:cNvGraphicFramePr>
            <a:graphicFrameLocks noGrp="1"/>
          </p:cNvGraphicFramePr>
          <p:nvPr>
            <p:ph idx="1"/>
            <p:extLst>
              <p:ext uri="{D42A27DB-BD31-4B8C-83A1-F6EECF244321}">
                <p14:modId xmlns:p14="http://schemas.microsoft.com/office/powerpoint/2010/main" val="222161140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5091855"/>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B819A166-7571-4003-A6B8-B62034C3ED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BBD2B15C-E3CF-425E-B766-EB7BC3D5D616}"/>
              </a:ext>
            </a:extLst>
          </p:cNvPr>
          <p:cNvSpPr>
            <a:spLocks noGrp="1"/>
          </p:cNvSpPr>
          <p:nvPr>
            <p:ph type="title"/>
          </p:nvPr>
        </p:nvSpPr>
        <p:spPr>
          <a:xfrm>
            <a:off x="524741" y="620392"/>
            <a:ext cx="3808268" cy="5504688"/>
          </a:xfrm>
        </p:spPr>
        <p:txBody>
          <a:bodyPr>
            <a:normAutofit/>
          </a:bodyPr>
          <a:lstStyle/>
          <a:p>
            <a:r>
              <a:rPr kumimoji="0" lang="en-US" sz="4700" b="0" i="1" u="none" strike="noStrike" kern="1200" cap="none" spc="0" normalizeH="0" baseline="0" noProof="0">
                <a:ln>
                  <a:noFill/>
                </a:ln>
                <a:solidFill>
                  <a:schemeClr val="bg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One of the most important clinical distinctions is that between delirium and dementia,</a:t>
            </a:r>
            <a:endParaRPr lang="en-US" sz="4700">
              <a:solidFill>
                <a:schemeClr val="bg1"/>
              </a:solidFill>
            </a:endParaRPr>
          </a:p>
        </p:txBody>
      </p:sp>
      <p:graphicFrame>
        <p:nvGraphicFramePr>
          <p:cNvPr id="5" name="Content Placeholder 2">
            <a:extLst>
              <a:ext uri="{FF2B5EF4-FFF2-40B4-BE49-F238E27FC236}">
                <a16:creationId xmlns:a16="http://schemas.microsoft.com/office/drawing/2014/main" xmlns="" id="{00DD88D4-86E9-4616-B787-2F769E66D6C4}"/>
              </a:ext>
            </a:extLst>
          </p:cNvPr>
          <p:cNvGraphicFramePr>
            <a:graphicFrameLocks noGrp="1"/>
          </p:cNvGraphicFramePr>
          <p:nvPr>
            <p:ph idx="1"/>
            <p:extLst>
              <p:ext uri="{D42A27DB-BD31-4B8C-83A1-F6EECF244321}">
                <p14:modId xmlns:p14="http://schemas.microsoft.com/office/powerpoint/2010/main" val="3943489031"/>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2352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9228552E-C8B1-4A80-8448-0787CE0FC7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F547D801-0DBE-44B9-98C7-06AA4092AD69}"/>
              </a:ext>
            </a:extLst>
          </p:cNvPr>
          <p:cNvPicPr>
            <a:picLocks noChangeAspect="1"/>
          </p:cNvPicPr>
          <p:nvPr/>
        </p:nvPicPr>
        <p:blipFill rotWithShape="1">
          <a:blip r:embed="rId2">
            <a:alphaModFix amt="35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xmlns="" id="{3AF0D3D8-9D68-4202-B95C-EDC6779BDA96}"/>
              </a:ext>
            </a:extLst>
          </p:cNvPr>
          <p:cNvSpPr>
            <a:spLocks noGrp="1"/>
          </p:cNvSpPr>
          <p:nvPr>
            <p:ph type="title"/>
          </p:nvPr>
        </p:nvSpPr>
        <p:spPr>
          <a:xfrm>
            <a:off x="838200" y="365125"/>
            <a:ext cx="10515600" cy="1325563"/>
          </a:xfrm>
        </p:spPr>
        <p:txBody>
          <a:bodyPr>
            <a:normAutofit/>
          </a:bodyPr>
          <a:lstStyle/>
          <a:p>
            <a:r>
              <a:rPr lang="en-US" i="1">
                <a:solidFill>
                  <a:srgbClr val="FFFFFF"/>
                </a:solidFill>
                <a:latin typeface="Times New Roman" panose="02020603050405020304" pitchFamily="18" charset="0"/>
                <a:cs typeface="Times New Roman" panose="02020603050405020304" pitchFamily="18" charset="0"/>
              </a:rPr>
              <a:t>Etiologies  </a:t>
            </a:r>
          </a:p>
        </p:txBody>
      </p:sp>
      <p:graphicFrame>
        <p:nvGraphicFramePr>
          <p:cNvPr id="5" name="Content Placeholder 2">
            <a:extLst>
              <a:ext uri="{FF2B5EF4-FFF2-40B4-BE49-F238E27FC236}">
                <a16:creationId xmlns:a16="http://schemas.microsoft.com/office/drawing/2014/main" xmlns="" id="{D9B5B51E-1FEC-4991-B1AD-9C9259511F4E}"/>
              </a:ext>
            </a:extLst>
          </p:cNvPr>
          <p:cNvGraphicFramePr>
            <a:graphicFrameLocks noGrp="1"/>
          </p:cNvGraphicFramePr>
          <p:nvPr>
            <p:ph idx="1"/>
            <p:extLst>
              <p:ext uri="{D42A27DB-BD31-4B8C-83A1-F6EECF244321}">
                <p14:modId xmlns:p14="http://schemas.microsoft.com/office/powerpoint/2010/main" val="48499069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5492068"/>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xmlns=""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Right Triangle 73">
            <a:extLst>
              <a:ext uri="{FF2B5EF4-FFF2-40B4-BE49-F238E27FC236}">
                <a16:creationId xmlns:a16="http://schemas.microsoft.com/office/drawing/2014/main" xmlns=""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6" name="Rectangle 75">
            <a:extLst>
              <a:ext uri="{FF2B5EF4-FFF2-40B4-BE49-F238E27FC236}">
                <a16:creationId xmlns:a16="http://schemas.microsoft.com/office/drawing/2014/main" xmlns=""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6722" name="Rectangle 2"/>
          <p:cNvSpPr>
            <a:spLocks noGrp="1" noChangeArrowheads="1"/>
          </p:cNvSpPr>
          <p:nvPr>
            <p:ph type="title"/>
          </p:nvPr>
        </p:nvSpPr>
        <p:spPr>
          <a:xfrm>
            <a:off x="1075767" y="1188637"/>
            <a:ext cx="2988234" cy="4480726"/>
          </a:xfrm>
        </p:spPr>
        <p:txBody>
          <a:bodyPr>
            <a:normAutofit/>
          </a:bodyPr>
          <a:lstStyle/>
          <a:p>
            <a:pPr algn="r"/>
            <a:r>
              <a:rPr lang="en-US" altLang="en-US" sz="5600" i="1">
                <a:latin typeface="Times New Roman" panose="02020603050405020304" pitchFamily="18" charset="0"/>
                <a:cs typeface="Times New Roman" panose="02020603050405020304" pitchFamily="18" charset="0"/>
              </a:rPr>
              <a:t>Arousal and attention may be disrupted</a:t>
            </a:r>
          </a:p>
        </p:txBody>
      </p:sp>
      <p:cxnSp>
        <p:nvCxnSpPr>
          <p:cNvPr id="78" name="Straight Connector 77">
            <a:extLst>
              <a:ext uri="{FF2B5EF4-FFF2-40B4-BE49-F238E27FC236}">
                <a16:creationId xmlns:a16="http://schemas.microsoft.com/office/drawing/2014/main" xmlns="" id="{23AAC9B5-8015-485C-ACF9-A750390E9A5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86723" name="Rectangle 3"/>
          <p:cNvSpPr>
            <a:spLocks noGrp="1" noChangeArrowheads="1"/>
          </p:cNvSpPr>
          <p:nvPr>
            <p:ph idx="1"/>
          </p:nvPr>
        </p:nvSpPr>
        <p:spPr>
          <a:xfrm>
            <a:off x="5255260" y="1648870"/>
            <a:ext cx="4702848" cy="3560260"/>
          </a:xfrm>
        </p:spPr>
        <p:txBody>
          <a:bodyPr anchor="ctr">
            <a:normAutofit/>
          </a:bodyPr>
          <a:lstStyle/>
          <a:p>
            <a:pPr marL="0" indent="0">
              <a:buNone/>
            </a:pPr>
            <a:r>
              <a:rPr lang="en-US" altLang="en-US" sz="2400" i="1" dirty="0">
                <a:latin typeface="Times New Roman" panose="02020603050405020304" pitchFamily="18" charset="0"/>
                <a:cs typeface="Times New Roman" panose="02020603050405020304" pitchFamily="18" charset="0"/>
              </a:rPr>
              <a:t>by brain lesions involving the ascending reticular activating system (ARAS) from the mid-pontine tegmentum </a:t>
            </a:r>
            <a:r>
              <a:rPr lang="en-US" altLang="en-US" sz="2400" i="1" dirty="0" err="1">
                <a:latin typeface="Times New Roman" panose="02020603050405020304" pitchFamily="18" charset="0"/>
                <a:cs typeface="Times New Roman" panose="02020603050405020304" pitchFamily="18" charset="0"/>
              </a:rPr>
              <a:t>rostrally</a:t>
            </a:r>
            <a:r>
              <a:rPr lang="en-US" altLang="en-US" sz="2400" i="1" dirty="0">
                <a:latin typeface="Times New Roman" panose="02020603050405020304" pitchFamily="18" charset="0"/>
                <a:cs typeface="Times New Roman" panose="02020603050405020304" pitchFamily="18" charset="0"/>
              </a:rPr>
              <a:t> to the anterior cingulate regions. </a:t>
            </a:r>
          </a:p>
          <a:p>
            <a:pPr marL="0" indent="0">
              <a:buNone/>
            </a:pPr>
            <a:endParaRPr lang="en-US" alt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4097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xmlns=""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Right Triangle 73">
            <a:extLst>
              <a:ext uri="{FF2B5EF4-FFF2-40B4-BE49-F238E27FC236}">
                <a16:creationId xmlns:a16="http://schemas.microsoft.com/office/drawing/2014/main" xmlns=""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6" name="Rectangle 75">
            <a:extLst>
              <a:ext uri="{FF2B5EF4-FFF2-40B4-BE49-F238E27FC236}">
                <a16:creationId xmlns:a16="http://schemas.microsoft.com/office/drawing/2014/main" xmlns=""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7746" name="Rectangle 2"/>
          <p:cNvSpPr>
            <a:spLocks noGrp="1" noChangeArrowheads="1"/>
          </p:cNvSpPr>
          <p:nvPr>
            <p:ph type="title"/>
          </p:nvPr>
        </p:nvSpPr>
        <p:spPr>
          <a:xfrm>
            <a:off x="1075767" y="1188637"/>
            <a:ext cx="2988234" cy="4480726"/>
          </a:xfrm>
        </p:spPr>
        <p:txBody>
          <a:bodyPr>
            <a:normAutofit fontScale="90000"/>
          </a:bodyPr>
          <a:lstStyle/>
          <a:p>
            <a:pPr algn="r"/>
            <a:r>
              <a:rPr lang="en-US" altLang="en-US" sz="3100" i="1" dirty="0">
                <a:latin typeface="Times New Roman" panose="02020603050405020304" pitchFamily="18" charset="0"/>
                <a:cs typeface="Times New Roman" panose="02020603050405020304" pitchFamily="18" charset="0"/>
              </a:rPr>
              <a:t>The results of brainstem auditory evoked potential, somatosensory evoked potentials, and neuroimaging studies have supported an</a:t>
            </a:r>
            <a:r>
              <a:rPr lang="en-US" altLang="en-US" sz="3200" i="1" dirty="0">
                <a:latin typeface="Times New Roman" panose="02020603050405020304" pitchFamily="18" charset="0"/>
                <a:cs typeface="Times New Roman" panose="02020603050405020304" pitchFamily="18" charset="0"/>
              </a:rPr>
              <a:t> important role for:</a:t>
            </a:r>
            <a:r>
              <a:rPr lang="en-US" altLang="en-US" sz="3100" i="1" dirty="0">
                <a:latin typeface="Times New Roman" panose="02020603050405020304" pitchFamily="18" charset="0"/>
                <a:cs typeface="Times New Roman" panose="02020603050405020304" pitchFamily="18" charset="0"/>
              </a:rPr>
              <a:t> </a:t>
            </a:r>
          </a:p>
        </p:txBody>
      </p:sp>
      <p:cxnSp>
        <p:nvCxnSpPr>
          <p:cNvPr id="78" name="Straight Connector 77">
            <a:extLst>
              <a:ext uri="{FF2B5EF4-FFF2-40B4-BE49-F238E27FC236}">
                <a16:creationId xmlns:a16="http://schemas.microsoft.com/office/drawing/2014/main" xmlns="" id="{23AAC9B5-8015-485C-ACF9-A750390E9A5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87747" name="Rectangle 3"/>
          <p:cNvSpPr>
            <a:spLocks noGrp="1" noChangeArrowheads="1"/>
          </p:cNvSpPr>
          <p:nvPr>
            <p:ph idx="1"/>
          </p:nvPr>
        </p:nvSpPr>
        <p:spPr>
          <a:xfrm>
            <a:off x="5255260" y="1648870"/>
            <a:ext cx="4702848" cy="3560260"/>
          </a:xfrm>
        </p:spPr>
        <p:txBody>
          <a:bodyPr anchor="ctr">
            <a:normAutofit fontScale="92500"/>
          </a:bodyPr>
          <a:lstStyle/>
          <a:p>
            <a:pPr marL="0" indent="0">
              <a:buNone/>
            </a:pPr>
            <a:endParaRPr lang="en-US" altLang="en-US" sz="3600" i="1" dirty="0">
              <a:latin typeface="Times New Roman" panose="02020603050405020304" pitchFamily="18" charset="0"/>
              <a:cs typeface="Times New Roman" panose="02020603050405020304" pitchFamily="18" charset="0"/>
            </a:endParaRPr>
          </a:p>
          <a:p>
            <a:pPr marL="0" indent="0">
              <a:buNone/>
            </a:pPr>
            <a:r>
              <a:rPr lang="en-US" altLang="en-US" sz="3600" i="1" dirty="0">
                <a:latin typeface="Times New Roman" panose="02020603050405020304" pitchFamily="18" charset="0"/>
                <a:cs typeface="Times New Roman" panose="02020603050405020304" pitchFamily="18" charset="0"/>
              </a:rPr>
              <a:t>Subcortical </a:t>
            </a:r>
            <a:r>
              <a:rPr lang="en-US" altLang="en-US" sz="2600" i="1" dirty="0">
                <a:latin typeface="Times New Roman" panose="02020603050405020304" pitchFamily="18" charset="0"/>
                <a:cs typeface="Times New Roman" panose="02020603050405020304" pitchFamily="18" charset="0"/>
              </a:rPr>
              <a:t>(</a:t>
            </a:r>
            <a:r>
              <a:rPr lang="en-US" altLang="en-US" sz="2600" i="1" dirty="0" err="1">
                <a:latin typeface="Times New Roman" panose="02020603050405020304" pitchFamily="18" charset="0"/>
                <a:cs typeface="Times New Roman" panose="02020603050405020304" pitchFamily="18" charset="0"/>
              </a:rPr>
              <a:t>eg</a:t>
            </a:r>
            <a:r>
              <a:rPr lang="en-US" altLang="en-US" sz="2600" i="1" dirty="0">
                <a:latin typeface="Times New Roman" panose="02020603050405020304" pitchFamily="18" charset="0"/>
                <a:cs typeface="Times New Roman" panose="02020603050405020304" pitchFamily="18" charset="0"/>
              </a:rPr>
              <a:t>, thalamus, basal ganglia, and pontine reticular formation) </a:t>
            </a:r>
          </a:p>
          <a:p>
            <a:pPr marL="0" indent="0">
              <a:buNone/>
            </a:pPr>
            <a:endParaRPr lang="en-US" altLang="en-US" sz="3600" i="1" dirty="0">
              <a:latin typeface="Times New Roman" panose="02020603050405020304" pitchFamily="18" charset="0"/>
              <a:cs typeface="Times New Roman" panose="02020603050405020304" pitchFamily="18" charset="0"/>
            </a:endParaRPr>
          </a:p>
          <a:p>
            <a:pPr marL="0" indent="0">
              <a:buNone/>
            </a:pPr>
            <a:r>
              <a:rPr lang="en-US" altLang="en-US" sz="3600" i="1" dirty="0">
                <a:latin typeface="Times New Roman" panose="02020603050405020304" pitchFamily="18" charset="0"/>
                <a:cs typeface="Times New Roman" panose="02020603050405020304" pitchFamily="18" charset="0"/>
              </a:rPr>
              <a:t>Cortical structures in the pathogenesis of delirium </a:t>
            </a:r>
          </a:p>
        </p:txBody>
      </p:sp>
    </p:spTree>
    <p:extLst>
      <p:ext uri="{BB962C8B-B14F-4D97-AF65-F5344CB8AC3E}">
        <p14:creationId xmlns:p14="http://schemas.microsoft.com/office/powerpoint/2010/main" val="4181304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8773" name="Rectangle 71">
            <a:extLst>
              <a:ext uri="{FF2B5EF4-FFF2-40B4-BE49-F238E27FC236}">
                <a16:creationId xmlns:a16="http://schemas.microsoft.com/office/drawing/2014/main" xmlns=""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8774" name="Freeform: Shape 73">
            <a:extLst>
              <a:ext uri="{FF2B5EF4-FFF2-40B4-BE49-F238E27FC236}">
                <a16:creationId xmlns:a16="http://schemas.microsoft.com/office/drawing/2014/main" xmlns="" id="{A4026A73-1F7F-49F2-B319-8CA3B3D532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8775" name="Right Triangle 75">
            <a:extLst>
              <a:ext uri="{FF2B5EF4-FFF2-40B4-BE49-F238E27FC236}">
                <a16:creationId xmlns:a16="http://schemas.microsoft.com/office/drawing/2014/main" xmlns=""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8776" name="Rectangle 77">
            <a:extLst>
              <a:ext uri="{FF2B5EF4-FFF2-40B4-BE49-F238E27FC236}">
                <a16:creationId xmlns:a16="http://schemas.microsoft.com/office/drawing/2014/main" xmlns=""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8770" name="Rectangle 2"/>
          <p:cNvSpPr>
            <a:spLocks noGrp="1" noChangeArrowheads="1"/>
          </p:cNvSpPr>
          <p:nvPr>
            <p:ph type="title"/>
          </p:nvPr>
        </p:nvSpPr>
        <p:spPr>
          <a:xfrm>
            <a:off x="1028235" y="1095504"/>
            <a:ext cx="3141430" cy="4480726"/>
          </a:xfrm>
        </p:spPr>
        <p:txBody>
          <a:bodyPr>
            <a:normAutofit/>
          </a:bodyPr>
          <a:lstStyle/>
          <a:p>
            <a:pPr marL="0" indent="0" algn="r">
              <a:buNone/>
            </a:pPr>
            <a:r>
              <a:rPr lang="en-US" altLang="en-US" sz="4100" i="1" dirty="0">
                <a:latin typeface="Times New Roman" panose="02020603050405020304" pitchFamily="18" charset="0"/>
                <a:cs typeface="Times New Roman" panose="02020603050405020304" pitchFamily="18" charset="0"/>
              </a:rPr>
              <a:t>Acetylcholine</a:t>
            </a:r>
          </a:p>
        </p:txBody>
      </p:sp>
      <p:cxnSp>
        <p:nvCxnSpPr>
          <p:cNvPr id="80" name="Straight Connector 79">
            <a:extLst>
              <a:ext uri="{FF2B5EF4-FFF2-40B4-BE49-F238E27FC236}">
                <a16:creationId xmlns:a16="http://schemas.microsoft.com/office/drawing/2014/main" xmlns="" id="{23AAC9B5-8015-485C-ACF9-A750390E9A5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88771" name="Rectangle 3"/>
          <p:cNvSpPr>
            <a:spLocks noGrp="1" noChangeArrowheads="1"/>
          </p:cNvSpPr>
          <p:nvPr>
            <p:ph idx="1"/>
          </p:nvPr>
        </p:nvSpPr>
        <p:spPr>
          <a:xfrm>
            <a:off x="5138928" y="1338729"/>
            <a:ext cx="4795584" cy="4180542"/>
          </a:xfrm>
        </p:spPr>
        <p:txBody>
          <a:bodyPr anchor="ctr">
            <a:normAutofit/>
          </a:bodyPr>
          <a:lstStyle/>
          <a:p>
            <a:pPr marL="0" indent="0">
              <a:buNone/>
            </a:pPr>
            <a:endParaRPr lang="en-US" altLang="en-US" sz="2400" i="1" dirty="0">
              <a:latin typeface="Times New Roman" panose="02020603050405020304" pitchFamily="18" charset="0"/>
              <a:cs typeface="Times New Roman" panose="02020603050405020304" pitchFamily="18" charset="0"/>
            </a:endParaRPr>
          </a:p>
          <a:p>
            <a:pPr marL="0" indent="0">
              <a:buNone/>
            </a:pPr>
            <a:r>
              <a:rPr lang="en-US" altLang="en-US" sz="2400" i="1" dirty="0">
                <a:latin typeface="Times New Roman" panose="02020603050405020304" pitchFamily="18" charset="0"/>
                <a:cs typeface="Times New Roman" panose="02020603050405020304" pitchFamily="18" charset="0"/>
              </a:rPr>
              <a:t>Anticholinergic drugs cause delirium when given to healthy volunteers and are even more likely to lead to acute confusion in frail elderly persons </a:t>
            </a:r>
          </a:p>
        </p:txBody>
      </p:sp>
    </p:spTree>
    <p:extLst>
      <p:ext uri="{BB962C8B-B14F-4D97-AF65-F5344CB8AC3E}">
        <p14:creationId xmlns:p14="http://schemas.microsoft.com/office/powerpoint/2010/main" val="3970185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xmlns="" id="{6C4028FD-8BAA-4A19-BFDE-594D991B75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749EAD3-BAAC-4132-AFD2-B217FBA4CD21}"/>
              </a:ext>
            </a:extLst>
          </p:cNvPr>
          <p:cNvSpPr>
            <a:spLocks noGrp="1"/>
          </p:cNvSpPr>
          <p:nvPr>
            <p:ph type="title"/>
          </p:nvPr>
        </p:nvSpPr>
        <p:spPr>
          <a:xfrm>
            <a:off x="838200" y="556995"/>
            <a:ext cx="10515600" cy="1133693"/>
          </a:xfrm>
        </p:spPr>
        <p:txBody>
          <a:bodyPr>
            <a:normAutofit/>
          </a:bodyPr>
          <a:lstStyle/>
          <a:p>
            <a:pPr lvl="0" algn="ctr"/>
            <a:r>
              <a:rPr lang="en-US" sz="3600" i="1" dirty="0"/>
              <a:t>An altered level of consciousness and/or disorganized thinking are usual components of delirium</a:t>
            </a:r>
            <a:endParaRPr lang="en-US" sz="3600" dirty="0"/>
          </a:p>
        </p:txBody>
      </p:sp>
      <p:graphicFrame>
        <p:nvGraphicFramePr>
          <p:cNvPr id="20" name="Content Placeholder 2">
            <a:extLst>
              <a:ext uri="{FF2B5EF4-FFF2-40B4-BE49-F238E27FC236}">
                <a16:creationId xmlns:a16="http://schemas.microsoft.com/office/drawing/2014/main" xmlns="" id="{F0F03645-C8F1-4AC2-A21D-B8BE451B2103}"/>
              </a:ext>
            </a:extLst>
          </p:cNvPr>
          <p:cNvGraphicFramePr>
            <a:graphicFrameLocks noGrp="1"/>
          </p:cNvGraphicFramePr>
          <p:nvPr>
            <p:ph idx="1"/>
            <p:extLst>
              <p:ext uri="{D42A27DB-BD31-4B8C-83A1-F6EECF244321}">
                <p14:modId xmlns:p14="http://schemas.microsoft.com/office/powerpoint/2010/main" val="226820655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7108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49EAD3-BAAC-4132-AFD2-B217FBA4CD21}"/>
              </a:ext>
            </a:extLst>
          </p:cNvPr>
          <p:cNvSpPr>
            <a:spLocks noGrp="1"/>
          </p:cNvSpPr>
          <p:nvPr>
            <p:ph type="title"/>
          </p:nvPr>
        </p:nvSpPr>
        <p:spPr>
          <a:xfrm>
            <a:off x="838200" y="0"/>
            <a:ext cx="10515600" cy="581932"/>
          </a:xfrm>
        </p:spPr>
        <p:txBody>
          <a:bodyPr>
            <a:normAutofit/>
          </a:bodyPr>
          <a:lstStyle/>
          <a:p>
            <a:pPr marL="381000" marR="0" indent="0">
              <a:lnSpc>
                <a:spcPct val="107000"/>
              </a:lnSpc>
              <a:spcBef>
                <a:spcPts val="0"/>
              </a:spcBef>
              <a:spcAft>
                <a:spcPts val="0"/>
              </a:spcAft>
              <a:buFont typeface="Arial" panose="020B0604020202020204" pitchFamily="34" charset="0"/>
              <a:buNone/>
            </a:pPr>
            <a:r>
              <a:rPr lang="en-US" sz="2800" b="1" i="1" dirty="0">
                <a:solidFill>
                  <a:srgbClr val="232323"/>
                </a:solidFill>
                <a:effectLst/>
                <a:latin typeface="Times New Roman" panose="02020603050405020304" pitchFamily="18" charset="0"/>
                <a:ea typeface="Times New Roman" panose="02020603050405020304" pitchFamily="18" charset="0"/>
              </a:rPr>
              <a:t>Confusion assessment method (CAM) for the diagnosis of delirium</a:t>
            </a:r>
            <a:endParaRPr lang="en-US" sz="2800" dirty="0"/>
          </a:p>
        </p:txBody>
      </p:sp>
      <p:graphicFrame>
        <p:nvGraphicFramePr>
          <p:cNvPr id="4" name="Content Placeholder 3">
            <a:extLst>
              <a:ext uri="{FF2B5EF4-FFF2-40B4-BE49-F238E27FC236}">
                <a16:creationId xmlns:a16="http://schemas.microsoft.com/office/drawing/2014/main" xmlns="" id="{81375D58-A823-4F4F-8BCB-BFA736485F37}"/>
              </a:ext>
            </a:extLst>
          </p:cNvPr>
          <p:cNvGraphicFramePr>
            <a:graphicFrameLocks noGrp="1"/>
          </p:cNvGraphicFramePr>
          <p:nvPr>
            <p:ph idx="1"/>
            <p:extLst>
              <p:ext uri="{D42A27DB-BD31-4B8C-83A1-F6EECF244321}">
                <p14:modId xmlns:p14="http://schemas.microsoft.com/office/powerpoint/2010/main" val="4090792850"/>
              </p:ext>
            </p:extLst>
          </p:nvPr>
        </p:nvGraphicFramePr>
        <p:xfrm>
          <a:off x="293914" y="581932"/>
          <a:ext cx="11266716" cy="6366580"/>
        </p:xfrm>
        <a:graphic>
          <a:graphicData uri="http://schemas.openxmlformats.org/drawingml/2006/table">
            <a:tbl>
              <a:tblPr firstRow="1" firstCol="1" bandRow="1"/>
              <a:tblGrid>
                <a:gridCol w="5633358">
                  <a:extLst>
                    <a:ext uri="{9D8B030D-6E8A-4147-A177-3AD203B41FA5}">
                      <a16:colId xmlns:a16="http://schemas.microsoft.com/office/drawing/2014/main" xmlns="" val="2993537178"/>
                    </a:ext>
                  </a:extLst>
                </a:gridCol>
                <a:gridCol w="5633358">
                  <a:extLst>
                    <a:ext uri="{9D8B030D-6E8A-4147-A177-3AD203B41FA5}">
                      <a16:colId xmlns:a16="http://schemas.microsoft.com/office/drawing/2014/main" xmlns="" val="3052070140"/>
                    </a:ext>
                  </a:extLst>
                </a:gridCol>
              </a:tblGrid>
              <a:tr h="168020">
                <a:tc>
                  <a:txBody>
                    <a:bodyPr/>
                    <a:lstStyle/>
                    <a:p>
                      <a:pPr marL="381000" marR="0">
                        <a:lnSpc>
                          <a:spcPct val="107000"/>
                        </a:lnSpc>
                        <a:spcBef>
                          <a:spcPts val="0"/>
                        </a:spcBef>
                        <a:spcAft>
                          <a:spcPts val="0"/>
                        </a:spcAft>
                      </a:pPr>
                      <a:r>
                        <a:rPr lang="en-US" sz="1800" b="1" i="1" dirty="0">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Feature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377" marR="46377" marT="38647" marB="23188"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6E6E6"/>
                    </a:solidFill>
                  </a:tcPr>
                </a:tc>
                <a:tc>
                  <a:txBody>
                    <a:bodyPr/>
                    <a:lstStyle/>
                    <a:p>
                      <a:pPr marL="381000" marR="0">
                        <a:lnSpc>
                          <a:spcPct val="107000"/>
                        </a:lnSpc>
                        <a:spcBef>
                          <a:spcPts val="0"/>
                        </a:spcBef>
                        <a:spcAft>
                          <a:spcPts val="0"/>
                        </a:spcAft>
                      </a:pPr>
                      <a:r>
                        <a:rPr lang="en-US" sz="1800" b="1" i="1">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Assessment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6377" marR="46377" marT="38647" marB="23188"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6E6E6"/>
                    </a:solidFill>
                  </a:tcPr>
                </a:tc>
                <a:extLst>
                  <a:ext uri="{0D108BD9-81ED-4DB2-BD59-A6C34878D82A}">
                    <a16:rowId xmlns:a16="http://schemas.microsoft.com/office/drawing/2014/main" xmlns="" val="3562632196"/>
                  </a:ext>
                </a:extLst>
              </a:tr>
              <a:tr h="1269147">
                <a:tc>
                  <a:txBody>
                    <a:bodyPr/>
                    <a:lstStyle/>
                    <a:p>
                      <a:pPr marL="342900" marR="0" lvl="0" indent="-342900">
                        <a:lnSpc>
                          <a:spcPct val="107000"/>
                        </a:lnSpc>
                        <a:spcBef>
                          <a:spcPts val="0"/>
                        </a:spcBef>
                        <a:spcAft>
                          <a:spcPts val="0"/>
                        </a:spcAft>
                        <a:tabLst>
                          <a:tab pos="457200" algn="l"/>
                        </a:tabLst>
                      </a:pPr>
                      <a:r>
                        <a:rPr lang="en-US" sz="1800" i="1" dirty="0" smtClean="0">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1800" i="1" u="sng" dirty="0" smtClean="0">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Acute </a:t>
                      </a:r>
                      <a:r>
                        <a:rPr lang="en-US" sz="1800" i="1" u="sng" dirty="0">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onset and fluctuating </a:t>
                      </a:r>
                      <a:r>
                        <a:rPr lang="en-US" sz="1800" i="1" u="sng" dirty="0" smtClean="0">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course </a:t>
                      </a:r>
                      <a:r>
                        <a:rPr lang="en-US" sz="1800" b="1" i="1" u="none" dirty="0" smtClean="0">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i="1" u="none" dirty="0" smtClean="0">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(required)</a:t>
                      </a:r>
                      <a:endParaRPr lang="en-US" sz="1800" b="0" i="1" u="none" dirty="0">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tabLst>
                          <a:tab pos="457200" algn="l"/>
                        </a:tabLst>
                      </a:pPr>
                      <a:endParaRPr lang="en-US" sz="1800" i="1" dirty="0">
                        <a:solidFill>
                          <a:srgbClr val="232323"/>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tabLst>
                          <a:tab pos="457200" algn="l"/>
                        </a:tabLst>
                      </a:pPr>
                      <a:endParaRPr lang="en-US" sz="1800" i="1" dirty="0">
                        <a:solidFill>
                          <a:srgbClr val="232323"/>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81000" marR="0" lvl="0" indent="0" algn="l" defTabSz="914400" rtl="0" eaLnBrk="1" fontAlgn="auto" latinLnBrk="0" hangingPunct="1">
                        <a:lnSpc>
                          <a:spcPct val="107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23232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Usually obtained from a family member or nurse and shown by positive responses to </a:t>
                      </a:r>
                      <a:endParaRPr lang="en-US" sz="1800" i="1" dirty="0">
                        <a:solidFill>
                          <a:srgbClr val="232323"/>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tabLst>
                          <a:tab pos="457200" algn="l"/>
                        </a:tabLs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377" marR="46377" marT="23188" marB="23188">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757575"/>
                      </a:solidFill>
                      <a:prstDash val="solid"/>
                      <a:round/>
                      <a:headEnd type="none" w="med" len="med"/>
                      <a:tailEnd type="none" w="med" len="med"/>
                    </a:lnB>
                  </a:tcPr>
                </a:tc>
                <a:tc>
                  <a:txBody>
                    <a:bodyPr/>
                    <a:lstStyle/>
                    <a:p>
                      <a:pPr marL="0" marR="0" lvl="0" indent="0">
                        <a:lnSpc>
                          <a:spcPct val="107000"/>
                        </a:lnSpc>
                        <a:spcBef>
                          <a:spcPts val="0"/>
                        </a:spcBef>
                        <a:spcAft>
                          <a:spcPts val="0"/>
                        </a:spcAft>
                        <a:buSzPts val="1000"/>
                        <a:buFont typeface="Wingdings" panose="05000000000000000000" pitchFamily="2" charset="2"/>
                        <a:buNone/>
                        <a:tabLst>
                          <a:tab pos="457200" algn="l"/>
                        </a:tabLst>
                      </a:pPr>
                      <a:r>
                        <a:rPr lang="en-US" sz="1800" i="1" dirty="0">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"Is there evidence of an acute change in mental status from the patient's baseline?"</a:t>
                      </a:r>
                      <a:endParaRPr lang="en-US" sz="1600" dirty="0">
                        <a:solidFill>
                          <a:srgbClr val="232323"/>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SzPts val="1000"/>
                        <a:buFont typeface="Wingdings" panose="05000000000000000000" pitchFamily="2" charset="2"/>
                        <a:buNone/>
                        <a:tabLst>
                          <a:tab pos="457200" algn="l"/>
                        </a:tabLst>
                      </a:pPr>
                      <a:r>
                        <a:rPr lang="en-US" sz="1800" i="1" dirty="0">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"Did the abnormal behavior fluctuate during the day, that is, tend to come and go, or increase and decrease in severity?"</a:t>
                      </a:r>
                      <a:endParaRPr lang="en-US" sz="1600" dirty="0">
                        <a:solidFill>
                          <a:srgbClr val="232323"/>
                        </a:solidFill>
                        <a:effectLst/>
                        <a:latin typeface="Calibri" panose="020F0502020204030204" pitchFamily="34" charset="0"/>
                        <a:ea typeface="Calibri" panose="020F0502020204030204" pitchFamily="34" charset="0"/>
                        <a:cs typeface="Times New Roman" panose="02020603050405020304" pitchFamily="18" charset="0"/>
                      </a:endParaRPr>
                    </a:p>
                  </a:txBody>
                  <a:tcPr marL="46377" marR="46377" marT="23188" marB="23188">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757575"/>
                      </a:solidFill>
                      <a:prstDash val="solid"/>
                      <a:round/>
                      <a:headEnd type="none" w="med" len="med"/>
                      <a:tailEnd type="none" w="med" len="med"/>
                    </a:lnB>
                  </a:tcPr>
                </a:tc>
                <a:extLst>
                  <a:ext uri="{0D108BD9-81ED-4DB2-BD59-A6C34878D82A}">
                    <a16:rowId xmlns:a16="http://schemas.microsoft.com/office/drawing/2014/main" xmlns="" val="2775853919"/>
                  </a:ext>
                </a:extLst>
              </a:tr>
              <a:tr h="822512">
                <a:tc>
                  <a:txBody>
                    <a:bodyPr/>
                    <a:lstStyle/>
                    <a:p>
                      <a:pPr marL="342900" marR="0" lvl="0" indent="-342900">
                        <a:lnSpc>
                          <a:spcPct val="107000"/>
                        </a:lnSpc>
                        <a:spcBef>
                          <a:spcPts val="0"/>
                        </a:spcBef>
                        <a:spcAft>
                          <a:spcPts val="0"/>
                        </a:spcAft>
                        <a:buFont typeface="+mj-lt"/>
                        <a:buAutoNum type="arabicPeriod" startAt="2"/>
                        <a:tabLst>
                          <a:tab pos="457200" algn="l"/>
                        </a:tabLst>
                      </a:pPr>
                      <a:r>
                        <a:rPr lang="en-US" sz="1800" i="1" u="sng" dirty="0" smtClean="0">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Inattention </a:t>
                      </a:r>
                      <a:r>
                        <a:rPr lang="en-US" sz="1800" i="1" u="none" dirty="0" smtClean="0">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 (required)</a:t>
                      </a:r>
                      <a:endParaRPr lang="en-US" sz="1800" i="1" u="none" dirty="0">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8100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US" sz="1800" b="0" i="1" u="none" strike="noStrike" kern="1200" cap="none" spc="0" normalizeH="0" baseline="0" noProof="0" dirty="0">
                          <a:ln>
                            <a:noFill/>
                          </a:ln>
                          <a:solidFill>
                            <a:srgbClr val="23232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Shown by a positive response to </a:t>
                      </a:r>
                      <a:endParaRPr lang="en-US" sz="1800" i="1" dirty="0">
                        <a:solidFill>
                          <a:srgbClr val="232323"/>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2"/>
                        <a:tabLst>
                          <a:tab pos="457200" algn="l"/>
                        </a:tabLs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377" marR="46377" marT="23188" marB="23188">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757575"/>
                      </a:solidFill>
                      <a:prstDash val="solid"/>
                      <a:round/>
                      <a:headEnd type="none" w="med" len="med"/>
                      <a:tailEnd type="none" w="med" len="med"/>
                    </a:lnT>
                    <a:lnB w="12700" cap="flat" cmpd="sng" algn="ctr">
                      <a:solidFill>
                        <a:srgbClr val="757575"/>
                      </a:solidFill>
                      <a:prstDash val="solid"/>
                      <a:round/>
                      <a:headEnd type="none" w="med" len="med"/>
                      <a:tailEnd type="none" w="med" len="med"/>
                    </a:lnB>
                  </a:tcPr>
                </a:tc>
                <a:tc>
                  <a:txBody>
                    <a:bodyPr/>
                    <a:lstStyle/>
                    <a:p>
                      <a:pPr marL="0" marR="0" lvl="0" indent="0">
                        <a:lnSpc>
                          <a:spcPct val="107000"/>
                        </a:lnSpc>
                        <a:spcBef>
                          <a:spcPts val="0"/>
                        </a:spcBef>
                        <a:spcAft>
                          <a:spcPts val="0"/>
                        </a:spcAft>
                        <a:buSzPts val="1000"/>
                        <a:buFont typeface="Wingdings" panose="05000000000000000000" pitchFamily="2" charset="2"/>
                        <a:buNone/>
                        <a:tabLst>
                          <a:tab pos="457200" algn="l"/>
                        </a:tabLst>
                      </a:pPr>
                      <a:r>
                        <a:rPr lang="en-US" sz="1800" i="1" dirty="0">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"Did the patient have difficulty focusing attention, for example, being easily distractible or having difficulty keeping track of what was being said?"</a:t>
                      </a:r>
                      <a:endParaRPr lang="en-US" sz="1600" dirty="0">
                        <a:solidFill>
                          <a:srgbClr val="232323"/>
                        </a:solidFill>
                        <a:effectLst/>
                        <a:latin typeface="Calibri" panose="020F0502020204030204" pitchFamily="34" charset="0"/>
                        <a:ea typeface="Calibri" panose="020F0502020204030204" pitchFamily="34" charset="0"/>
                        <a:cs typeface="Times New Roman" panose="02020603050405020304" pitchFamily="18" charset="0"/>
                      </a:endParaRPr>
                    </a:p>
                  </a:txBody>
                  <a:tcPr marL="46377" marR="46377" marT="23188" marB="23188">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757575"/>
                      </a:solidFill>
                      <a:prstDash val="solid"/>
                      <a:round/>
                      <a:headEnd type="none" w="med" len="med"/>
                      <a:tailEnd type="none" w="med" len="med"/>
                    </a:lnT>
                    <a:lnB w="12700" cap="flat" cmpd="sng" algn="ctr">
                      <a:solidFill>
                        <a:srgbClr val="757575"/>
                      </a:solidFill>
                      <a:prstDash val="solid"/>
                      <a:round/>
                      <a:headEnd type="none" w="med" len="med"/>
                      <a:tailEnd type="none" w="med" len="med"/>
                    </a:lnB>
                  </a:tcPr>
                </a:tc>
                <a:extLst>
                  <a:ext uri="{0D108BD9-81ED-4DB2-BD59-A6C34878D82A}">
                    <a16:rowId xmlns:a16="http://schemas.microsoft.com/office/drawing/2014/main" xmlns="" val="2619741929"/>
                  </a:ext>
                </a:extLst>
              </a:tr>
              <a:tr h="934171">
                <a:tc>
                  <a:txBody>
                    <a:bodyPr/>
                    <a:lstStyle/>
                    <a:p>
                      <a:pPr marL="342900" marR="0" lvl="0" indent="-342900">
                        <a:lnSpc>
                          <a:spcPct val="107000"/>
                        </a:lnSpc>
                        <a:spcBef>
                          <a:spcPts val="0"/>
                        </a:spcBef>
                        <a:spcAft>
                          <a:spcPts val="0"/>
                        </a:spcAft>
                        <a:buFont typeface="+mj-lt"/>
                        <a:buAutoNum type="arabicPeriod" startAt="3"/>
                        <a:tabLst>
                          <a:tab pos="457200" algn="l"/>
                        </a:tabLst>
                      </a:pPr>
                      <a:r>
                        <a:rPr lang="en-US" sz="1800" i="1" u="sng" dirty="0">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Disorganized thinking</a:t>
                      </a:r>
                    </a:p>
                    <a:p>
                      <a:pPr marL="38100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US" sz="1800" b="0" i="1" u="none" strike="noStrike" kern="1200" cap="none" spc="0" normalizeH="0" baseline="0" noProof="0" dirty="0">
                          <a:ln>
                            <a:noFill/>
                          </a:ln>
                          <a:solidFill>
                            <a:srgbClr val="23232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Shown by a positive response to </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3"/>
                        <a:tabLst>
                          <a:tab pos="457200" algn="l"/>
                        </a:tabLst>
                      </a:pPr>
                      <a:endParaRPr lang="en-US" sz="1800" i="1" dirty="0">
                        <a:solidFill>
                          <a:srgbClr val="232323"/>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3"/>
                        <a:tabLst>
                          <a:tab pos="457200" algn="l"/>
                        </a:tabLs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377" marR="46377" marT="23188" marB="23188">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757575"/>
                      </a:solidFill>
                      <a:prstDash val="solid"/>
                      <a:round/>
                      <a:headEnd type="none" w="med" len="med"/>
                      <a:tailEnd type="none" w="med" len="med"/>
                    </a:lnT>
                    <a:lnB w="12700" cap="flat" cmpd="sng" algn="ctr">
                      <a:solidFill>
                        <a:srgbClr val="757575"/>
                      </a:solidFill>
                      <a:prstDash val="solid"/>
                      <a:round/>
                      <a:headEnd type="none" w="med" len="med"/>
                      <a:tailEnd type="none" w="med" len="med"/>
                    </a:lnB>
                  </a:tcPr>
                </a:tc>
                <a:tc>
                  <a:txBody>
                    <a:bodyPr/>
                    <a:lstStyle/>
                    <a:p>
                      <a:pPr marL="0" marR="0" lvl="0" indent="0">
                        <a:lnSpc>
                          <a:spcPct val="107000"/>
                        </a:lnSpc>
                        <a:spcBef>
                          <a:spcPts val="0"/>
                        </a:spcBef>
                        <a:spcAft>
                          <a:spcPts val="0"/>
                        </a:spcAft>
                        <a:buSzPts val="1000"/>
                        <a:buFont typeface="Wingdings" panose="05000000000000000000" pitchFamily="2" charset="2"/>
                        <a:buNone/>
                        <a:tabLst>
                          <a:tab pos="457200" algn="l"/>
                        </a:tabLst>
                      </a:pPr>
                      <a:r>
                        <a:rPr lang="en-US" sz="1800" i="1" dirty="0">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"Was the patient's thinking disorganized or incoherent, such as rambling or irrelevant conversation, unclear or illogical flow of ideas, or unpredictable switching from subject to subject?"</a:t>
                      </a:r>
                      <a:endParaRPr lang="en-US" sz="1600" dirty="0">
                        <a:solidFill>
                          <a:srgbClr val="232323"/>
                        </a:solidFill>
                        <a:effectLst/>
                        <a:latin typeface="Calibri" panose="020F0502020204030204" pitchFamily="34" charset="0"/>
                        <a:ea typeface="Calibri" panose="020F0502020204030204" pitchFamily="34" charset="0"/>
                        <a:cs typeface="Times New Roman" panose="02020603050405020304" pitchFamily="18" charset="0"/>
                      </a:endParaRPr>
                    </a:p>
                  </a:txBody>
                  <a:tcPr marL="46377" marR="46377" marT="23188" marB="23188">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757575"/>
                      </a:solidFill>
                      <a:prstDash val="solid"/>
                      <a:round/>
                      <a:headEnd type="none" w="med" len="med"/>
                      <a:tailEnd type="none" w="med" len="med"/>
                    </a:lnT>
                    <a:lnB w="12700" cap="flat" cmpd="sng" algn="ctr">
                      <a:solidFill>
                        <a:srgbClr val="757575"/>
                      </a:solidFill>
                      <a:prstDash val="solid"/>
                      <a:round/>
                      <a:headEnd type="none" w="med" len="med"/>
                      <a:tailEnd type="none" w="med" len="med"/>
                    </a:lnB>
                  </a:tcPr>
                </a:tc>
                <a:extLst>
                  <a:ext uri="{0D108BD9-81ED-4DB2-BD59-A6C34878D82A}">
                    <a16:rowId xmlns:a16="http://schemas.microsoft.com/office/drawing/2014/main" xmlns="" val="3818112614"/>
                  </a:ext>
                </a:extLst>
              </a:tr>
              <a:tr h="1157488">
                <a:tc>
                  <a:txBody>
                    <a:bodyPr/>
                    <a:lstStyle/>
                    <a:p>
                      <a:pPr marL="342900" marR="0" lvl="0" indent="-342900">
                        <a:lnSpc>
                          <a:spcPct val="107000"/>
                        </a:lnSpc>
                        <a:spcBef>
                          <a:spcPts val="0"/>
                        </a:spcBef>
                        <a:spcAft>
                          <a:spcPts val="0"/>
                        </a:spcAft>
                        <a:buFont typeface="+mj-lt"/>
                        <a:buAutoNum type="arabicPeriod" startAt="4"/>
                        <a:tabLst>
                          <a:tab pos="457200" algn="l"/>
                        </a:tabLst>
                      </a:pPr>
                      <a:r>
                        <a:rPr lang="en-US" sz="1800" i="1" u="sng" dirty="0">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Altered level of consciousness</a:t>
                      </a:r>
                    </a:p>
                    <a:p>
                      <a:pPr marL="342900" marR="0" lvl="0" indent="-342900">
                        <a:lnSpc>
                          <a:spcPct val="107000"/>
                        </a:lnSpc>
                        <a:spcBef>
                          <a:spcPts val="0"/>
                        </a:spcBef>
                        <a:spcAft>
                          <a:spcPts val="0"/>
                        </a:spcAft>
                        <a:buFont typeface="+mj-lt"/>
                        <a:buAutoNum type="arabicPeriod" startAt="4"/>
                        <a:tabLst>
                          <a:tab pos="457200" algn="l"/>
                        </a:tabLst>
                      </a:pPr>
                      <a:endParaRPr lang="en-US" sz="1800" i="1" dirty="0">
                        <a:solidFill>
                          <a:srgbClr val="232323"/>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8100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US" sz="1800" b="0" i="1" u="none" strike="noStrike" kern="1200" cap="none" spc="0" normalizeH="0" baseline="0" noProof="0" dirty="0">
                          <a:ln>
                            <a:noFill/>
                          </a:ln>
                          <a:solidFill>
                            <a:srgbClr val="23232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Shown by any answer other than "alert" to the following:</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4"/>
                        <a:tabLst>
                          <a:tab pos="457200" algn="l"/>
                        </a:tabLs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377" marR="46377" marT="23188" marB="23188">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757575"/>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lvl="0" indent="0">
                        <a:lnSpc>
                          <a:spcPct val="107000"/>
                        </a:lnSpc>
                        <a:spcBef>
                          <a:spcPts val="0"/>
                        </a:spcBef>
                        <a:spcAft>
                          <a:spcPts val="0"/>
                        </a:spcAft>
                        <a:buSzPts val="1000"/>
                        <a:buFont typeface="Wingdings" panose="05000000000000000000" pitchFamily="2" charset="2"/>
                        <a:buNone/>
                        <a:tabLst>
                          <a:tab pos="457200" algn="l"/>
                        </a:tabLst>
                      </a:pPr>
                      <a:r>
                        <a:rPr lang="en-US" sz="1800" i="1" dirty="0">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"Overall, how would you rate this patient's level of consciousness?"</a:t>
                      </a:r>
                      <a:endParaRPr lang="en-US" sz="1600" dirty="0">
                        <a:solidFill>
                          <a:srgbClr val="232323"/>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lnSpc>
                          <a:spcPct val="107000"/>
                        </a:lnSpc>
                        <a:spcBef>
                          <a:spcPts val="0"/>
                        </a:spcBef>
                        <a:spcAft>
                          <a:spcPts val="0"/>
                        </a:spcAft>
                        <a:buSzPts val="1000"/>
                        <a:buFont typeface="Symbol" panose="05050102010706020507" pitchFamily="18" charset="2"/>
                        <a:buNone/>
                        <a:tabLst>
                          <a:tab pos="914400" algn="l"/>
                        </a:tabLst>
                      </a:pPr>
                      <a:r>
                        <a:rPr lang="en-US" sz="1800" i="1" dirty="0">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Normal = alert</a:t>
                      </a:r>
                      <a:endParaRPr lang="en-US" sz="1600" dirty="0">
                        <a:solidFill>
                          <a:srgbClr val="232323"/>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lnSpc>
                          <a:spcPct val="107000"/>
                        </a:lnSpc>
                        <a:spcBef>
                          <a:spcPts val="0"/>
                        </a:spcBef>
                        <a:spcAft>
                          <a:spcPts val="0"/>
                        </a:spcAft>
                        <a:buSzPts val="1000"/>
                        <a:buFont typeface="Symbol" panose="05050102010706020507" pitchFamily="18" charset="2"/>
                        <a:buNone/>
                        <a:tabLst>
                          <a:tab pos="914400" algn="l"/>
                        </a:tabLst>
                      </a:pPr>
                      <a:r>
                        <a:rPr lang="en-US" sz="1800" i="1" dirty="0">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Hyperalert = vigilant</a:t>
                      </a:r>
                      <a:endParaRPr lang="en-US" sz="1600" dirty="0">
                        <a:solidFill>
                          <a:srgbClr val="232323"/>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lnSpc>
                          <a:spcPct val="107000"/>
                        </a:lnSpc>
                        <a:spcBef>
                          <a:spcPts val="0"/>
                        </a:spcBef>
                        <a:spcAft>
                          <a:spcPts val="0"/>
                        </a:spcAft>
                        <a:buSzPts val="1000"/>
                        <a:buFont typeface="Symbol" panose="05050102010706020507" pitchFamily="18" charset="2"/>
                        <a:buNone/>
                        <a:tabLst>
                          <a:tab pos="914400" algn="l"/>
                        </a:tabLst>
                      </a:pPr>
                      <a:r>
                        <a:rPr lang="en-US" sz="1800" i="1" dirty="0">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Drowsy, easily aroused = lethargic</a:t>
                      </a:r>
                      <a:endParaRPr lang="en-US" sz="1600" dirty="0">
                        <a:solidFill>
                          <a:srgbClr val="232323"/>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lnSpc>
                          <a:spcPct val="107000"/>
                        </a:lnSpc>
                        <a:spcBef>
                          <a:spcPts val="0"/>
                        </a:spcBef>
                        <a:spcAft>
                          <a:spcPts val="0"/>
                        </a:spcAft>
                        <a:buSzPts val="1000"/>
                        <a:buFont typeface="Symbol" panose="05050102010706020507" pitchFamily="18" charset="2"/>
                        <a:buNone/>
                        <a:tabLst>
                          <a:tab pos="914400" algn="l"/>
                        </a:tabLst>
                      </a:pPr>
                      <a:r>
                        <a:rPr lang="en-US" sz="1800" i="1" dirty="0">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Difficult to arouse = stupor</a:t>
                      </a:r>
                      <a:endParaRPr lang="en-US" sz="1600" dirty="0">
                        <a:solidFill>
                          <a:srgbClr val="232323"/>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lnSpc>
                          <a:spcPct val="107000"/>
                        </a:lnSpc>
                        <a:spcBef>
                          <a:spcPts val="0"/>
                        </a:spcBef>
                        <a:spcAft>
                          <a:spcPts val="0"/>
                        </a:spcAft>
                        <a:buSzPts val="1000"/>
                        <a:buFont typeface="Symbol" panose="05050102010706020507" pitchFamily="18" charset="2"/>
                        <a:buNone/>
                        <a:tabLst>
                          <a:tab pos="914400" algn="l"/>
                        </a:tabLst>
                      </a:pPr>
                      <a:r>
                        <a:rPr lang="en-US" sz="1800" i="1" dirty="0">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Unarousable = coma</a:t>
                      </a:r>
                      <a:endParaRPr lang="en-US" sz="1600" dirty="0">
                        <a:solidFill>
                          <a:srgbClr val="232323"/>
                        </a:solidFill>
                        <a:effectLst/>
                        <a:latin typeface="Calibri" panose="020F0502020204030204" pitchFamily="34" charset="0"/>
                        <a:ea typeface="Calibri" panose="020F0502020204030204" pitchFamily="34" charset="0"/>
                        <a:cs typeface="Times New Roman" panose="02020603050405020304" pitchFamily="18" charset="0"/>
                      </a:endParaRPr>
                    </a:p>
                  </a:txBody>
                  <a:tcPr marL="46377" marR="46377" marT="23188" marB="23188">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757575"/>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xmlns="" val="1193131232"/>
                  </a:ext>
                </a:extLst>
              </a:tr>
            </a:tbl>
          </a:graphicData>
        </a:graphic>
      </p:graphicFrame>
    </p:spTree>
    <p:extLst>
      <p:ext uri="{BB962C8B-B14F-4D97-AF65-F5344CB8AC3E}">
        <p14:creationId xmlns:p14="http://schemas.microsoft.com/office/powerpoint/2010/main" val="794281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5112AC23-F046-4DC5-9B92-07CA6CC7C5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xmlns="" id="{175AAFE7-143D-45AC-B616-09521E0F55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xmlns="" id="{0BA5DB72-E109-4D37-B6DD-C328D53970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xmlns="" id="{7C34EE77-74D1-42B4-801B-40B35A68C12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 y="2075420"/>
            <a:ext cx="12048729" cy="4093306"/>
            <a:chOff x="1" y="2075420"/>
            <a:chExt cx="12048729" cy="4093306"/>
          </a:xfrm>
        </p:grpSpPr>
        <p:sp>
          <p:nvSpPr>
            <p:cNvPr id="15" name="Oval 14">
              <a:extLst>
                <a:ext uri="{FF2B5EF4-FFF2-40B4-BE49-F238E27FC236}">
                  <a16:creationId xmlns:a16="http://schemas.microsoft.com/office/drawing/2014/main" xmlns="" id="{12152B4E-1BCF-43D1-814C-F560CEB522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xmlns="" id="{95486774-B7FC-480F-9AAF-9F55F4C436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xmlns="" id="{A8FA6A4C-BA1F-4EF8-B3BD-F28CB66DE66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xmlns="" id="{4BF89DB3-EA73-4FD0-AACB-5FE32C1499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xmlns="" id="{CBAB203A-25C6-422F-9DB6-C69F0EE9F6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xmlns="" id="{574730A1-7A3A-4ACF-965D-A6DCEC7DBE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2" name="Rectangle 21">
            <a:extLst>
              <a:ext uri="{FF2B5EF4-FFF2-40B4-BE49-F238E27FC236}">
                <a16:creationId xmlns:a16="http://schemas.microsoft.com/office/drawing/2014/main" xmlns="" id="{EB2D1A1F-B200-4444-AE01-EFC97AF7B5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0438144" y="1042604"/>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xmlns="" id="{70E4CB9D-2256-4786-8DDF-ADFBF353374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259539" y="317578"/>
            <a:ext cx="548640" cy="549007"/>
            <a:chOff x="7029447" y="3514725"/>
            <a:chExt cx="1285875" cy="549007"/>
          </a:xfrm>
        </p:grpSpPr>
        <p:cxnSp>
          <p:nvCxnSpPr>
            <p:cNvPr id="25" name="Straight Connector 24">
              <a:extLst>
                <a:ext uri="{FF2B5EF4-FFF2-40B4-BE49-F238E27FC236}">
                  <a16:creationId xmlns:a16="http://schemas.microsoft.com/office/drawing/2014/main" xmlns="" id="{180841E3-DFCC-429A-B907-8B06EDB1E9A5}"/>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F54698A1-0C53-4620-97E1-B4689288CFDA}"/>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CDBDFF7F-BD40-4085-952D-F6EC5908D9DB}"/>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9F29CA06-4FE5-44A6-8D40-A9C36449CE33}"/>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xmlns="" id="{568E6F37-AE05-46BF-A77F-5505926E92C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5400000">
            <a:off x="616345" y="5940560"/>
            <a:ext cx="1285875" cy="549007"/>
            <a:chOff x="7029447" y="3514725"/>
            <a:chExt cx="1285875" cy="549007"/>
          </a:xfrm>
        </p:grpSpPr>
        <p:cxnSp>
          <p:nvCxnSpPr>
            <p:cNvPr id="31" name="Straight Connector 30">
              <a:extLst>
                <a:ext uri="{FF2B5EF4-FFF2-40B4-BE49-F238E27FC236}">
                  <a16:creationId xmlns:a16="http://schemas.microsoft.com/office/drawing/2014/main" xmlns="" id="{8D6F5ECB-975C-4A38-BD48-A3C2B38E9E7A}"/>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8BF36011-C922-4FD6-B09D-781A87054BEC}"/>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F1FD3DC2-6A33-4C9E-B0F5-5D6209717FA2}"/>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0E4F800E-82BC-4AEF-9F07-7F95C8B8C3DF}"/>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xmlns="" id="{04D30CB5-2EF2-40D9-BEB2-CE785D37F048}"/>
              </a:ext>
            </a:extLst>
          </p:cNvPr>
          <p:cNvSpPr>
            <a:spLocks noGrp="1"/>
          </p:cNvSpPr>
          <p:nvPr>
            <p:ph type="title"/>
          </p:nvPr>
        </p:nvSpPr>
        <p:spPr>
          <a:xfrm>
            <a:off x="630936" y="630936"/>
            <a:ext cx="4989918" cy="5478640"/>
          </a:xfrm>
          <a:noFill/>
        </p:spPr>
        <p:txBody>
          <a:bodyPr anchor="ctr">
            <a:normAutofit/>
          </a:bodyPr>
          <a:lstStyle/>
          <a:p>
            <a:r>
              <a:rPr lang="en-US" sz="48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In general, awareness, attention, and cognition fluctuate over the course of a day.</a:t>
            </a:r>
            <a:endParaRPr lang="en-US" sz="4800">
              <a:solidFill>
                <a:schemeClr val="bg1"/>
              </a:solidFill>
            </a:endParaRPr>
          </a:p>
        </p:txBody>
      </p:sp>
      <p:sp>
        <p:nvSpPr>
          <p:cNvPr id="36" name="Rectangle 35">
            <a:extLst>
              <a:ext uri="{FF2B5EF4-FFF2-40B4-BE49-F238E27FC236}">
                <a16:creationId xmlns:a16="http://schemas.microsoft.com/office/drawing/2014/main" xmlns="" id="{C8D9C5DD-B8B3-46A0-8FBC-EE462F96C4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801066" y="497785"/>
            <a:ext cx="5678424" cy="5674840"/>
          </a:xfrm>
          <a:prstGeom prst="rect">
            <a:avLst/>
          </a:prstGeom>
          <a:gradFill flip="none" rotWithShape="1">
            <a:gsLst>
              <a:gs pos="0">
                <a:schemeClr val="tx1">
                  <a:alpha val="20000"/>
                </a:schemeClr>
              </a:gs>
              <a:gs pos="100000">
                <a:schemeClr val="tx1">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xmlns="" id="{07FE01A9-C15E-41C8-862B-EA9D6ACC47EB}"/>
              </a:ext>
            </a:extLst>
          </p:cNvPr>
          <p:cNvSpPr>
            <a:spLocks noGrp="1"/>
          </p:cNvSpPr>
          <p:nvPr>
            <p:ph idx="1"/>
          </p:nvPr>
        </p:nvSpPr>
        <p:spPr>
          <a:xfrm>
            <a:off x="6041946" y="630936"/>
            <a:ext cx="5519118" cy="5478672"/>
          </a:xfrm>
          <a:noFill/>
        </p:spPr>
        <p:txBody>
          <a:bodyPr anchor="ctr">
            <a:normAutofit/>
          </a:bodyPr>
          <a:lstStyle/>
          <a:p>
            <a:pPr marL="0" marR="0" indent="0">
              <a:spcBef>
                <a:spcPts val="0"/>
              </a:spcBef>
              <a:spcAft>
                <a:spcPts val="1200"/>
              </a:spcAft>
              <a:buNone/>
            </a:pPr>
            <a:r>
              <a:rPr lang="en-US"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Disorganized thinking</a:t>
            </a:r>
          </a:p>
          <a:p>
            <a:pPr marL="0" marR="0" indent="0">
              <a:spcBef>
                <a:spcPts val="0"/>
              </a:spcBef>
              <a:spcAft>
                <a:spcPts val="1200"/>
              </a:spcAft>
              <a:buNone/>
            </a:pPr>
            <a:r>
              <a:rPr lang="en-US"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Altered level of consciousness</a:t>
            </a:r>
          </a:p>
          <a:p>
            <a:pPr marL="0" marR="0" indent="0">
              <a:spcBef>
                <a:spcPts val="0"/>
              </a:spcBef>
              <a:spcAft>
                <a:spcPts val="1200"/>
              </a:spcAft>
              <a:buNone/>
            </a:pPr>
            <a:r>
              <a:rPr lang="en-US"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Perceptual disturbances </a:t>
            </a:r>
          </a:p>
          <a:p>
            <a:pPr marL="0" marR="0" indent="0">
              <a:spcBef>
                <a:spcPts val="0"/>
              </a:spcBef>
              <a:spcAft>
                <a:spcPts val="1200"/>
              </a:spcAft>
              <a:buNone/>
            </a:pPr>
            <a:r>
              <a:rPr lang="en-US"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Impaired sleep/wake cycle</a:t>
            </a:r>
          </a:p>
          <a:p>
            <a:pPr marL="0" marR="0" indent="0">
              <a:spcBef>
                <a:spcPts val="0"/>
              </a:spcBef>
              <a:spcAft>
                <a:spcPts val="1200"/>
              </a:spcAft>
              <a:buNone/>
            </a:pPr>
            <a:r>
              <a:rPr lang="en-US"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Impaired psychomotor activity</a:t>
            </a:r>
          </a:p>
          <a:p>
            <a:pPr marL="0" marR="0" indent="0">
              <a:spcBef>
                <a:spcPts val="0"/>
              </a:spcBef>
              <a:spcAft>
                <a:spcPts val="1200"/>
              </a:spcAft>
              <a:buNone/>
            </a:pPr>
            <a:r>
              <a:rPr lang="en-US"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Impaired orientation </a:t>
            </a:r>
          </a:p>
          <a:p>
            <a:pPr marL="0" marR="0" indent="0">
              <a:spcBef>
                <a:spcPts val="0"/>
              </a:spcBef>
              <a:spcAft>
                <a:spcPts val="1200"/>
              </a:spcAft>
              <a:buNone/>
            </a:pPr>
            <a:r>
              <a:rPr lang="en-US"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Impaired memory </a:t>
            </a:r>
            <a:br>
              <a:rPr lang="en-US"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US" dirty="0">
              <a:solidFill>
                <a:schemeClr val="bg1"/>
              </a:solidFill>
            </a:endParaRPr>
          </a:p>
        </p:txBody>
      </p:sp>
    </p:spTree>
    <p:extLst>
      <p:ext uri="{BB962C8B-B14F-4D97-AF65-F5344CB8AC3E}">
        <p14:creationId xmlns:p14="http://schemas.microsoft.com/office/powerpoint/2010/main" val="3150780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Slide background fill">
            <a:extLst>
              <a:ext uri="{FF2B5EF4-FFF2-40B4-BE49-F238E27FC236}">
                <a16:creationId xmlns:a16="http://schemas.microsoft.com/office/drawing/2014/main" xmlns="" id="{8DF67618-B87B-4195-8E24-3B126F79FF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Color 2">
            <a:extLst>
              <a:ext uri="{FF2B5EF4-FFF2-40B4-BE49-F238E27FC236}">
                <a16:creationId xmlns:a16="http://schemas.microsoft.com/office/drawing/2014/main" xmlns="" id="{64960379-9FF9-400A-A8A8-F5AB633FD3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xmlns="" id="{2C491629-AE25-486B-9B22-2CE4EE8F7E4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6218159" cy="6858000"/>
            <a:chOff x="651279" y="598259"/>
            <a:chExt cx="10889442" cy="5680742"/>
          </a:xfrm>
        </p:grpSpPr>
        <p:sp>
          <p:nvSpPr>
            <p:cNvPr id="78" name="Color">
              <a:extLst>
                <a:ext uri="{FF2B5EF4-FFF2-40B4-BE49-F238E27FC236}">
                  <a16:creationId xmlns:a16="http://schemas.microsoft.com/office/drawing/2014/main" xmlns="" id="{590EB173-7DC2-4BE8-BC08-19BC09DBD9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Color">
              <a:extLst>
                <a:ext uri="{FF2B5EF4-FFF2-40B4-BE49-F238E27FC236}">
                  <a16:creationId xmlns:a16="http://schemas.microsoft.com/office/drawing/2014/main" xmlns="" id="{0731E2C9-2CF0-48B4-9CEA-35B2199AF4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xmlns="" id="{43F5E015-E085-4624-B431-B4241444868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524" y="0"/>
            <a:ext cx="12188952" cy="6858000"/>
            <a:chOff x="0" y="0"/>
            <a:chExt cx="12188952" cy="6858000"/>
          </a:xfrm>
        </p:grpSpPr>
        <p:sp>
          <p:nvSpPr>
            <p:cNvPr id="82" name="Freeform: Shape 81">
              <a:extLst>
                <a:ext uri="{FF2B5EF4-FFF2-40B4-BE49-F238E27FC236}">
                  <a16:creationId xmlns:a16="http://schemas.microsoft.com/office/drawing/2014/main" xmlns="" id="{4DDB60AE-8B9C-4BA0-93DC-F8C9EBF6D8B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3" name="Freeform: Shape 82">
              <a:extLst>
                <a:ext uri="{FF2B5EF4-FFF2-40B4-BE49-F238E27FC236}">
                  <a16:creationId xmlns:a16="http://schemas.microsoft.com/office/drawing/2014/main" xmlns="" id="{9F247760-BE07-41A2-969E-570081E655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4" name="Freeform: Shape 83">
              <a:extLst>
                <a:ext uri="{FF2B5EF4-FFF2-40B4-BE49-F238E27FC236}">
                  <a16:creationId xmlns:a16="http://schemas.microsoft.com/office/drawing/2014/main" xmlns="" id="{57A70BD2-76FC-4BDD-9E64-3B93D5EF36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5" name="Freeform: Shape 84">
              <a:extLst>
                <a:ext uri="{FF2B5EF4-FFF2-40B4-BE49-F238E27FC236}">
                  <a16:creationId xmlns:a16="http://schemas.microsoft.com/office/drawing/2014/main" xmlns="" id="{AADD9643-5489-42CB-9762-FBAC2AAE9F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6" name="Freeform: Shape 85">
              <a:extLst>
                <a:ext uri="{FF2B5EF4-FFF2-40B4-BE49-F238E27FC236}">
                  <a16:creationId xmlns:a16="http://schemas.microsoft.com/office/drawing/2014/main" xmlns="" id="{09A2C16E-2745-4E3D-BECC-D66755221E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7" name="Freeform: Shape 86">
              <a:extLst>
                <a:ext uri="{FF2B5EF4-FFF2-40B4-BE49-F238E27FC236}">
                  <a16:creationId xmlns:a16="http://schemas.microsoft.com/office/drawing/2014/main" xmlns="" id="{52E5A063-571D-4461-9869-B3E93F6E69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8" name="Freeform: Shape 87">
              <a:extLst>
                <a:ext uri="{FF2B5EF4-FFF2-40B4-BE49-F238E27FC236}">
                  <a16:creationId xmlns:a16="http://schemas.microsoft.com/office/drawing/2014/main" xmlns="" id="{366019AD-E33B-4DBF-BAD3-AE36116031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80578" name="Rectangle 2"/>
          <p:cNvSpPr>
            <a:spLocks noGrp="1" noChangeArrowheads="1"/>
          </p:cNvSpPr>
          <p:nvPr>
            <p:ph type="title"/>
          </p:nvPr>
        </p:nvSpPr>
        <p:spPr>
          <a:xfrm>
            <a:off x="786385" y="841248"/>
            <a:ext cx="5129600" cy="5340097"/>
          </a:xfrm>
        </p:spPr>
        <p:txBody>
          <a:bodyPr anchor="ctr">
            <a:normAutofit/>
          </a:bodyPr>
          <a:lstStyle/>
          <a:p>
            <a:r>
              <a:rPr lang="en-US" altLang="en-US" sz="4800" i="1">
                <a:solidFill>
                  <a:schemeClr val="bg1"/>
                </a:solidFill>
                <a:latin typeface="Times New Roman" panose="02020603050405020304" pitchFamily="18" charset="0"/>
                <a:cs typeface="Times New Roman" panose="02020603050405020304" pitchFamily="18" charset="0"/>
              </a:rPr>
              <a:t>Delirium</a:t>
            </a:r>
          </a:p>
        </p:txBody>
      </p:sp>
      <p:graphicFrame>
        <p:nvGraphicFramePr>
          <p:cNvPr id="280581" name="Rectangle 3">
            <a:extLst>
              <a:ext uri="{FF2B5EF4-FFF2-40B4-BE49-F238E27FC236}">
                <a16:creationId xmlns:a16="http://schemas.microsoft.com/office/drawing/2014/main" xmlns="" id="{2F8F760A-F76C-4B8F-B5A9-E61CD47C8566}"/>
              </a:ext>
            </a:extLst>
          </p:cNvPr>
          <p:cNvGraphicFramePr>
            <a:graphicFrameLocks noGrp="1"/>
          </p:cNvGraphicFramePr>
          <p:nvPr>
            <p:ph idx="1"/>
            <p:extLst>
              <p:ext uri="{D42A27DB-BD31-4B8C-83A1-F6EECF244321}">
                <p14:modId xmlns:p14="http://schemas.microsoft.com/office/powerpoint/2010/main" val="429257010"/>
              </p:ext>
            </p:extLst>
          </p:nvPr>
        </p:nvGraphicFramePr>
        <p:xfrm>
          <a:off x="6525628" y="529388"/>
          <a:ext cx="4828172" cy="5651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4513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B819A166-7571-4003-A6B8-B62034C3ED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7D71C57E-0845-4A44-8ACC-3EF2D65B357E}"/>
              </a:ext>
            </a:extLst>
          </p:cNvPr>
          <p:cNvSpPr>
            <a:spLocks noGrp="1"/>
          </p:cNvSpPr>
          <p:nvPr>
            <p:ph type="title"/>
          </p:nvPr>
        </p:nvSpPr>
        <p:spPr>
          <a:xfrm>
            <a:off x="524741" y="620392"/>
            <a:ext cx="3808268" cy="5504688"/>
          </a:xfrm>
        </p:spPr>
        <p:txBody>
          <a:bodyPr>
            <a:normAutofit/>
          </a:bodyPr>
          <a:lstStyle/>
          <a:p>
            <a:r>
              <a:rPr lang="en-US" sz="5100" i="1" dirty="0">
                <a:solidFill>
                  <a:schemeClr val="bg1"/>
                </a:solidFill>
                <a:effectLst/>
                <a:latin typeface="Times New Roman" panose="02020603050405020304" pitchFamily="18" charset="0"/>
                <a:ea typeface="Times New Roman" panose="02020603050405020304" pitchFamily="18" charset="0"/>
              </a:rPr>
              <a:t>Other cognitive, behavioral, and emotional disturbances</a:t>
            </a:r>
            <a:endParaRPr lang="en-US" sz="5100" dirty="0">
              <a:solidFill>
                <a:schemeClr val="bg1"/>
              </a:solidFill>
            </a:endParaRPr>
          </a:p>
        </p:txBody>
      </p:sp>
      <p:graphicFrame>
        <p:nvGraphicFramePr>
          <p:cNvPr id="5" name="Content Placeholder 2">
            <a:extLst>
              <a:ext uri="{FF2B5EF4-FFF2-40B4-BE49-F238E27FC236}">
                <a16:creationId xmlns:a16="http://schemas.microsoft.com/office/drawing/2014/main" xmlns="" id="{B8E335C3-BA1E-4483-8652-BD4C2F30C3FB}"/>
              </a:ext>
            </a:extLst>
          </p:cNvPr>
          <p:cNvGraphicFramePr>
            <a:graphicFrameLocks noGrp="1"/>
          </p:cNvGraphicFramePr>
          <p:nvPr>
            <p:ph idx="1"/>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6110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BACF23C7-2CCA-42A2-A4C3-59DFA2D17DD0}"/>
              </a:ext>
            </a:extLst>
          </p:cNvPr>
          <p:cNvSpPr>
            <a:spLocks noGrp="1"/>
          </p:cNvSpPr>
          <p:nvPr>
            <p:ph type="title"/>
          </p:nvPr>
        </p:nvSpPr>
        <p:spPr>
          <a:xfrm>
            <a:off x="686834" y="1153572"/>
            <a:ext cx="3200400" cy="4461163"/>
          </a:xfrm>
        </p:spPr>
        <p:txBody>
          <a:bodyPr>
            <a:normAutofit/>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4100" i="1" dirty="0">
                <a:solidFill>
                  <a:srgbClr val="FFFFFF"/>
                </a:solidFill>
              </a:rPr>
              <a:t>10 clinical characteristics </a:t>
            </a:r>
            <a:r>
              <a:rPr lang="en-US" sz="4100" dirty="0">
                <a:solidFill>
                  <a:srgbClr val="FFFFFF"/>
                </a:solidFill>
              </a:rPr>
              <a:t/>
            </a:r>
            <a:br>
              <a:rPr lang="en-US" sz="4100" dirty="0">
                <a:solidFill>
                  <a:srgbClr val="FFFFFF"/>
                </a:solidFill>
              </a:rPr>
            </a:br>
            <a:r>
              <a:rPr kumimoji="0" lang="en-US" sz="2400" b="1" i="1" u="none" strike="noStrike" kern="120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of Delirium</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r>
            <a:b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lang="en-US" sz="4100" dirty="0">
              <a:solidFill>
                <a:srgbClr val="FFFFFF"/>
              </a:solidFill>
            </a:endParaRP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xmlns="" id="{ACC52AAD-8F4D-4E84-8CD7-F4FD160BDC47}"/>
              </a:ext>
            </a:extLst>
          </p:cNvPr>
          <p:cNvSpPr>
            <a:spLocks noGrp="1"/>
          </p:cNvSpPr>
          <p:nvPr>
            <p:ph idx="1"/>
          </p:nvPr>
        </p:nvSpPr>
        <p:spPr>
          <a:xfrm>
            <a:off x="4447308" y="591344"/>
            <a:ext cx="6906491" cy="4802589"/>
          </a:xfrm>
        </p:spPr>
        <p:txBody>
          <a:bodyPr anchor="ctr">
            <a:normAutofit lnSpcReduction="10000"/>
          </a:bodyPr>
          <a:lstStyle/>
          <a:p>
            <a:pPr marL="0" marR="0" lvl="0" indent="0">
              <a:spcBef>
                <a:spcPts val="0"/>
              </a:spcBef>
              <a:spcAft>
                <a:spcPts val="1200"/>
              </a:spcAft>
              <a:buSzPts val="1000"/>
              <a:buNone/>
              <a:tabLst>
                <a:tab pos="457200" algn="l"/>
              </a:tabLst>
            </a:pP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Acute onset of mental status change with fluctuating course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1200"/>
              </a:spcAft>
              <a:buSzPts val="1000"/>
              <a:buNone/>
              <a:tabLst>
                <a:tab pos="457200" algn="l"/>
              </a:tabLst>
            </a:pP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Attentional deficits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1200"/>
              </a:spcAft>
              <a:buSzPts val="1000"/>
              <a:buNone/>
              <a:tabLst>
                <a:tab pos="457200" algn="l"/>
              </a:tabLst>
            </a:pP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Confusion or disorganized thinking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1200"/>
              </a:spcAft>
              <a:buSzPts val="1000"/>
              <a:buNone/>
              <a:tabLst>
                <a:tab pos="457200" algn="l"/>
              </a:tabLst>
            </a:pP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Altered level of consciousness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1200"/>
              </a:spcAft>
              <a:buSzPts val="1000"/>
              <a:buNone/>
              <a:tabLst>
                <a:tab pos="457200" algn="l"/>
              </a:tabLst>
            </a:pP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Perceptual disturbances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1200"/>
              </a:spcAft>
              <a:buSzPts val="1000"/>
              <a:buNone/>
              <a:tabLst>
                <a:tab pos="457200" algn="l"/>
              </a:tabLst>
            </a:pP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Disturbed sleep/wake cycle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1200"/>
              </a:spcAft>
              <a:buSzPts val="1000"/>
              <a:buNone/>
              <a:tabLst>
                <a:tab pos="457200" algn="l"/>
              </a:tabLst>
            </a:pP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Altered psychomotor activity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1200"/>
              </a:spcAft>
              <a:buSzPts val="1000"/>
              <a:buNone/>
              <a:tabLst>
                <a:tab pos="457200" algn="l"/>
              </a:tabLst>
            </a:pP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Disorientation and memory impairment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1200"/>
              </a:spcAft>
              <a:buSzPts val="1000"/>
              <a:buNone/>
              <a:tabLst>
                <a:tab pos="457200" algn="l"/>
              </a:tabLst>
            </a:pP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Other cognitive deficits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800"/>
              </a:spcAft>
              <a:buSzPts val="1000"/>
              <a:buNone/>
              <a:tabLst>
                <a:tab pos="457200" algn="l"/>
              </a:tabLst>
            </a:pP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Behavioral and emotional abnormalities</a:t>
            </a:r>
            <a:endParaRPr lang="en-US" sz="2400" dirty="0"/>
          </a:p>
        </p:txBody>
      </p:sp>
    </p:spTree>
    <p:extLst>
      <p:ext uri="{BB962C8B-B14F-4D97-AF65-F5344CB8AC3E}">
        <p14:creationId xmlns:p14="http://schemas.microsoft.com/office/powerpoint/2010/main" val="2163335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xmlns="" id="{1BB867FF-FC45-48F7-8104-F89BE54909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9">
            <a:extLst>
              <a:ext uri="{FF2B5EF4-FFF2-40B4-BE49-F238E27FC236}">
                <a16:creationId xmlns:a16="http://schemas.microsoft.com/office/drawing/2014/main" xmlns="" id="{8BB56887-D0D5-4F0C-9E19-7247EB83C8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BACF23C7-2CCA-42A2-A4C3-59DFA2D17DD0}"/>
              </a:ext>
            </a:extLst>
          </p:cNvPr>
          <p:cNvSpPr>
            <a:spLocks noGrp="1"/>
          </p:cNvSpPr>
          <p:nvPr>
            <p:ph type="title"/>
          </p:nvPr>
        </p:nvSpPr>
        <p:spPr>
          <a:xfrm>
            <a:off x="838200" y="365125"/>
            <a:ext cx="10515600" cy="1325563"/>
          </a:xfrm>
        </p:spPr>
        <p:txBody>
          <a:bodyPr>
            <a:normAutofit/>
          </a:bodyPr>
          <a:lstStyle/>
          <a:p>
            <a:pPr marL="0" marR="0" indent="0" algn="ctr">
              <a:spcBef>
                <a:spcPts val="0"/>
              </a:spcBef>
              <a:spcAft>
                <a:spcPts val="0"/>
              </a:spcAft>
            </a:pPr>
            <a:r>
              <a:rPr lang="en-US" b="1" i="1" dirty="0">
                <a:effectLst/>
                <a:latin typeface="Times New Roman" panose="02020603050405020304" pitchFamily="18" charset="0"/>
                <a:ea typeface="Times New Roman" panose="02020603050405020304" pitchFamily="18" charset="0"/>
                <a:cs typeface="Times New Roman" panose="02020603050405020304" pitchFamily="18" charset="0"/>
              </a:rPr>
              <a:t>Features are commonly </a:t>
            </a:r>
            <a:br>
              <a:rPr lang="en-US" b="1"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b="1" i="1" dirty="0">
                <a:effectLst/>
                <a:latin typeface="Times New Roman" panose="02020603050405020304" pitchFamily="18" charset="0"/>
                <a:ea typeface="Times New Roman" panose="02020603050405020304" pitchFamily="18" charset="0"/>
                <a:cs typeface="Times New Roman" panose="02020603050405020304" pitchFamily="18" charset="0"/>
              </a:rPr>
              <a:t>present in delirium: </a:t>
            </a:r>
            <a:endParaRPr lang="en-US" dirty="0"/>
          </a:p>
        </p:txBody>
      </p:sp>
      <p:sp>
        <p:nvSpPr>
          <p:cNvPr id="24"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xmlns="" id="{ACC52AAD-8F4D-4E84-8CD7-F4FD160BDC47}"/>
              </a:ext>
            </a:extLst>
          </p:cNvPr>
          <p:cNvSpPr>
            <a:spLocks noGrp="1"/>
          </p:cNvSpPr>
          <p:nvPr>
            <p:ph idx="1"/>
          </p:nvPr>
        </p:nvSpPr>
        <p:spPr>
          <a:xfrm>
            <a:off x="838200" y="1825625"/>
            <a:ext cx="10515600" cy="4351338"/>
          </a:xfrm>
        </p:spPr>
        <p:txBody>
          <a:bodyPr>
            <a:normAutofit/>
          </a:bodyPr>
          <a:lstStyle/>
          <a:p>
            <a:pPr marL="0" marR="0" indent="0">
              <a:spcBef>
                <a:spcPts val="0"/>
              </a:spcBef>
              <a:spcAft>
                <a:spcPts val="600"/>
              </a:spcAft>
              <a:buNone/>
            </a:pPr>
            <a:r>
              <a:rPr lang="en-US" b="1" i="1" dirty="0">
                <a:effectLst/>
                <a:latin typeface="Times New Roman" panose="02020603050405020304" pitchFamily="18" charset="0"/>
                <a:ea typeface="Times New Roman" panose="02020603050405020304" pitchFamily="18" charset="0"/>
                <a:cs typeface="Times New Roman" panose="02020603050405020304" pitchFamily="18" charset="0"/>
              </a:rPr>
              <a:t>Sleep/wake cycle disturbance</a:t>
            </a:r>
          </a:p>
          <a:p>
            <a:pPr marL="0" marR="0" indent="0">
              <a:spcBef>
                <a:spcPts val="0"/>
              </a:spcBef>
              <a:spcAft>
                <a:spcPts val="600"/>
              </a:spcAft>
              <a:buNone/>
            </a:pPr>
            <a:r>
              <a:rPr lang="en-US" b="1" i="1" dirty="0">
                <a:effectLst/>
                <a:latin typeface="Times New Roman" panose="02020603050405020304" pitchFamily="18" charset="0"/>
                <a:ea typeface="Times New Roman" panose="02020603050405020304" pitchFamily="18" charset="0"/>
                <a:cs typeface="Times New Roman" panose="02020603050405020304" pitchFamily="18" charset="0"/>
              </a:rPr>
              <a:t>Psychomotor disturbance </a:t>
            </a:r>
          </a:p>
          <a:p>
            <a:pPr marL="0" marR="0" indent="0">
              <a:spcBef>
                <a:spcPts val="0"/>
              </a:spcBef>
              <a:spcAft>
                <a:spcPts val="600"/>
              </a:spcAft>
              <a:buNone/>
            </a:pPr>
            <a:r>
              <a:rPr lang="en-US" b="1" i="1" dirty="0">
                <a:effectLst/>
                <a:latin typeface="Times New Roman" panose="02020603050405020304" pitchFamily="18" charset="0"/>
                <a:ea typeface="Times New Roman" panose="02020603050405020304" pitchFamily="18" charset="0"/>
                <a:cs typeface="Times New Roman" panose="02020603050405020304" pitchFamily="18" charset="0"/>
              </a:rPr>
              <a:t>Perceptual disturbances (</a:t>
            </a:r>
            <a:r>
              <a:rPr lang="en-US" b="1" i="1" dirty="0" err="1">
                <a:effectLst/>
                <a:latin typeface="Times New Roman" panose="02020603050405020304" pitchFamily="18" charset="0"/>
                <a:ea typeface="Times New Roman" panose="02020603050405020304" pitchFamily="18" charset="0"/>
                <a:cs typeface="Times New Roman" panose="02020603050405020304" pitchFamily="18" charset="0"/>
              </a:rPr>
              <a:t>e.g</a:t>
            </a:r>
            <a:r>
              <a:rPr lang="en-US" b="1" i="1" dirty="0">
                <a:effectLst/>
                <a:latin typeface="Times New Roman" panose="02020603050405020304" pitchFamily="18" charset="0"/>
                <a:ea typeface="Times New Roman" panose="02020603050405020304" pitchFamily="18" charset="0"/>
                <a:cs typeface="Times New Roman" panose="02020603050405020304" pitchFamily="18" charset="0"/>
              </a:rPr>
              <a:t>, hallucinations, illusions), </a:t>
            </a:r>
          </a:p>
          <a:p>
            <a:pPr marL="0" marR="0" indent="0">
              <a:spcBef>
                <a:spcPts val="0"/>
              </a:spcBef>
              <a:spcAft>
                <a:spcPts val="600"/>
              </a:spcAft>
              <a:buNone/>
            </a:pPr>
            <a:r>
              <a:rPr lang="en-US" b="1" i="1" dirty="0">
                <a:effectLst/>
                <a:latin typeface="Times New Roman" panose="02020603050405020304" pitchFamily="18" charset="0"/>
                <a:ea typeface="Times New Roman" panose="02020603050405020304" pitchFamily="18" charset="0"/>
                <a:cs typeface="Times New Roman" panose="02020603050405020304" pitchFamily="18" charset="0"/>
              </a:rPr>
              <a:t>Emotional disturbances</a:t>
            </a:r>
          </a:p>
          <a:p>
            <a:pPr marL="0" marR="0" indent="0">
              <a:spcBef>
                <a:spcPts val="0"/>
              </a:spcBef>
              <a:spcAft>
                <a:spcPts val="600"/>
              </a:spcAft>
              <a:buNone/>
            </a:pPr>
            <a:r>
              <a:rPr lang="en-US" b="1" i="1" dirty="0">
                <a:effectLst/>
                <a:latin typeface="Times New Roman" panose="02020603050405020304" pitchFamily="18" charset="0"/>
                <a:ea typeface="Times New Roman" panose="02020603050405020304" pitchFamily="18" charset="0"/>
                <a:cs typeface="Times New Roman" panose="02020603050405020304" pitchFamily="18" charset="0"/>
              </a:rPr>
              <a:t>Delusions </a:t>
            </a:r>
          </a:p>
          <a:p>
            <a:pPr marL="0" marR="0" indent="0">
              <a:spcBef>
                <a:spcPts val="0"/>
              </a:spcBef>
              <a:spcAft>
                <a:spcPts val="600"/>
              </a:spcAft>
              <a:buNone/>
            </a:pPr>
            <a:r>
              <a:rPr lang="en-US" b="1" i="1" dirty="0">
                <a:effectLst/>
                <a:latin typeface="Times New Roman" panose="02020603050405020304" pitchFamily="18" charset="0"/>
                <a:ea typeface="Times New Roman" panose="02020603050405020304" pitchFamily="18" charset="0"/>
                <a:cs typeface="Times New Roman" panose="02020603050405020304" pitchFamily="18" charset="0"/>
              </a:rPr>
              <a:t>Labile affect</a:t>
            </a:r>
          </a:p>
          <a:p>
            <a:pPr marL="0" marR="0" indent="0">
              <a:spcBef>
                <a:spcPts val="0"/>
              </a:spcBef>
              <a:spcAft>
                <a:spcPts val="600"/>
              </a:spcAft>
              <a:buNone/>
            </a:pPr>
            <a:r>
              <a:rPr lang="en-US" b="1" i="1" dirty="0">
                <a:effectLst/>
                <a:latin typeface="Times New Roman" panose="02020603050405020304" pitchFamily="18" charset="0"/>
                <a:ea typeface="Times New Roman" panose="02020603050405020304" pitchFamily="18" charset="0"/>
                <a:cs typeface="Times New Roman" panose="02020603050405020304" pitchFamily="18" charset="0"/>
              </a:rPr>
              <a:t>Dysarthria </a:t>
            </a:r>
          </a:p>
          <a:p>
            <a:pPr marL="0" marR="0" indent="0">
              <a:spcBef>
                <a:spcPts val="0"/>
              </a:spcBef>
              <a:spcAft>
                <a:spcPts val="600"/>
              </a:spcAft>
              <a:buNone/>
            </a:pPr>
            <a:r>
              <a:rPr lang="en-US" b="1" i="1" dirty="0">
                <a:effectLst/>
                <a:latin typeface="Times New Roman" panose="02020603050405020304" pitchFamily="18" charset="0"/>
                <a:ea typeface="Times New Roman" panose="02020603050405020304" pitchFamily="18" charset="0"/>
                <a:cs typeface="Times New Roman" panose="02020603050405020304" pitchFamily="18" charset="0"/>
              </a:rPr>
              <a:t>EEG abnormalities (generalized slowing of background activity)</a:t>
            </a:r>
            <a:endParaRPr lang="en-US" dirty="0"/>
          </a:p>
        </p:txBody>
      </p:sp>
    </p:spTree>
    <p:extLst>
      <p:ext uri="{BB962C8B-B14F-4D97-AF65-F5344CB8AC3E}">
        <p14:creationId xmlns:p14="http://schemas.microsoft.com/office/powerpoint/2010/main" val="3169903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xmlns="" id="{56E9B3E6-E277-4D68-BA48-9CB43FFBD6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5" name="Group 74">
            <a:extLst>
              <a:ext uri="{FF2B5EF4-FFF2-40B4-BE49-F238E27FC236}">
                <a16:creationId xmlns:a16="http://schemas.microsoft.com/office/drawing/2014/main" xmlns="" id="{AE1C45F0-260A-458C-96ED-C1F6D21512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 y="1216597"/>
            <a:ext cx="731521" cy="673460"/>
            <a:chOff x="3940602" y="308034"/>
            <a:chExt cx="2116791" cy="3428999"/>
          </a:xfrm>
          <a:solidFill>
            <a:schemeClr val="accent4"/>
          </a:solidFill>
        </p:grpSpPr>
        <p:sp>
          <p:nvSpPr>
            <p:cNvPr id="76" name="Rectangle 75">
              <a:extLst>
                <a:ext uri="{FF2B5EF4-FFF2-40B4-BE49-F238E27FC236}">
                  <a16:creationId xmlns:a16="http://schemas.microsoft.com/office/drawing/2014/main" xmlns="" id="{A6604B49-AD5C-4590-B051-06C8222ECD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xmlns="" id="{743ECCAF-29C5-4537-947C-7EA1292463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Rectangle 77">
              <a:extLst>
                <a:ext uri="{FF2B5EF4-FFF2-40B4-BE49-F238E27FC236}">
                  <a16:creationId xmlns:a16="http://schemas.microsoft.com/office/drawing/2014/main" xmlns="" id="{ED49787B-8DE6-4467-AD0A-8DECC6E0C2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0" name="Rectangle 79">
            <a:extLst>
              <a:ext uri="{FF2B5EF4-FFF2-40B4-BE49-F238E27FC236}">
                <a16:creationId xmlns:a16="http://schemas.microsoft.com/office/drawing/2014/main" xmlns="" id="{D5B0017B-2ECA-49AF-B397-DC140825DF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2626" name="Rectangle 2"/>
          <p:cNvSpPr>
            <a:spLocks noGrp="1" noChangeArrowheads="1"/>
          </p:cNvSpPr>
          <p:nvPr>
            <p:ph type="title"/>
          </p:nvPr>
        </p:nvSpPr>
        <p:spPr>
          <a:xfrm>
            <a:off x="1043631" y="809898"/>
            <a:ext cx="10173010" cy="1554480"/>
          </a:xfrm>
        </p:spPr>
        <p:txBody>
          <a:bodyPr anchor="ctr">
            <a:normAutofit/>
          </a:bodyPr>
          <a:lstStyle/>
          <a:p>
            <a:pPr algn="ctr"/>
            <a:r>
              <a:rPr lang="en-US" altLang="en-US" sz="4800" i="1" dirty="0">
                <a:latin typeface="Times New Roman" panose="02020603050405020304" pitchFamily="18" charset="0"/>
                <a:cs typeface="Times New Roman" panose="02020603050405020304" pitchFamily="18" charset="0"/>
              </a:rPr>
              <a:t>The disturbance develops over a short period of time</a:t>
            </a:r>
          </a:p>
        </p:txBody>
      </p:sp>
      <p:cxnSp>
        <p:nvCxnSpPr>
          <p:cNvPr id="82" name="Straight Connector 81">
            <a:extLst>
              <a:ext uri="{FF2B5EF4-FFF2-40B4-BE49-F238E27FC236}">
                <a16:creationId xmlns:a16="http://schemas.microsoft.com/office/drawing/2014/main" xmlns="" id="{6CF1BAF6-AD41-4082-B212-8A1F9A2E877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282629" name="Rectangle 3">
            <a:extLst>
              <a:ext uri="{FF2B5EF4-FFF2-40B4-BE49-F238E27FC236}">
                <a16:creationId xmlns:a16="http://schemas.microsoft.com/office/drawing/2014/main" xmlns="" id="{2011650F-6127-490E-9AA6-E563A959B2A7}"/>
              </a:ext>
            </a:extLst>
          </p:cNvPr>
          <p:cNvGraphicFramePr>
            <a:graphicFrameLocks noGrp="1"/>
          </p:cNvGraphicFramePr>
          <p:nvPr>
            <p:ph idx="1"/>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41846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xmlns="" id="{C9A36457-A5F4-4103-A443-02581C0918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xmlns="" id="{DC5FB7E8-B636-40FA-BE8D-48145C0F5C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4674" name="Rectangle 2"/>
          <p:cNvSpPr>
            <a:spLocks noGrp="1" noChangeArrowheads="1"/>
          </p:cNvSpPr>
          <p:nvPr>
            <p:ph type="title"/>
          </p:nvPr>
        </p:nvSpPr>
        <p:spPr>
          <a:xfrm>
            <a:off x="1137036" y="548640"/>
            <a:ext cx="9543405" cy="1188720"/>
          </a:xfrm>
        </p:spPr>
        <p:txBody>
          <a:bodyPr>
            <a:normAutofit/>
          </a:bodyPr>
          <a:lstStyle/>
          <a:p>
            <a:r>
              <a:rPr lang="en-US" altLang="en-US" sz="4000" i="1" dirty="0">
                <a:solidFill>
                  <a:schemeClr val="tx1">
                    <a:lumMod val="85000"/>
                    <a:lumOff val="15000"/>
                  </a:schemeClr>
                </a:solidFill>
                <a:latin typeface="Times New Roman" panose="02020603050405020304" pitchFamily="18" charset="0"/>
                <a:cs typeface="Times New Roman" panose="02020603050405020304" pitchFamily="18" charset="0"/>
              </a:rPr>
              <a:t>Nearly 30 percent of older medical patients</a:t>
            </a:r>
            <a:endParaRPr lang="en-US" altLang="en-US" sz="3700" i="1"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284675" name="Rectangle 3"/>
          <p:cNvSpPr>
            <a:spLocks noGrp="1" noChangeArrowheads="1"/>
          </p:cNvSpPr>
          <p:nvPr>
            <p:ph idx="1"/>
          </p:nvPr>
        </p:nvSpPr>
        <p:spPr>
          <a:xfrm>
            <a:off x="1957987" y="2431765"/>
            <a:ext cx="8276026" cy="3320031"/>
          </a:xfrm>
        </p:spPr>
        <p:txBody>
          <a:bodyPr anchor="ctr">
            <a:normAutofit/>
          </a:bodyPr>
          <a:lstStyle/>
          <a:p>
            <a:pPr marL="0" indent="0">
              <a:buNone/>
            </a:pPr>
            <a:r>
              <a:rPr lang="en-US" altLang="en-US" sz="3600" i="1" dirty="0">
                <a:solidFill>
                  <a:schemeClr val="tx1">
                    <a:lumMod val="85000"/>
                    <a:lumOff val="15000"/>
                  </a:schemeClr>
                </a:solidFill>
                <a:latin typeface="Times New Roman" panose="02020603050405020304" pitchFamily="18" charset="0"/>
                <a:cs typeface="Times New Roman" panose="02020603050405020304" pitchFamily="18" charset="0"/>
              </a:rPr>
              <a:t>Experience delirium at some time during hospitalization . </a:t>
            </a:r>
          </a:p>
        </p:txBody>
      </p:sp>
      <p:sp>
        <p:nvSpPr>
          <p:cNvPr id="76" name="Freeform: Shape 75">
            <a:extLst>
              <a:ext uri="{FF2B5EF4-FFF2-40B4-BE49-F238E27FC236}">
                <a16:creationId xmlns:a16="http://schemas.microsoft.com/office/drawing/2014/main" xmlns="" id="{142DCE2C-2863-46FA-9BE7-24365A24D9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1054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A3EFF7B1-6CB7-47D1-AD37-B870CA2B215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xmlns="" id="{7FA2962B-21B6-4689-A95D-A8FF6ADE47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 y="0"/>
            <a:ext cx="12188952" cy="6858000"/>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xmlns="" id="{A745280D-ED36-41FE-8EB1-CE597C99CFE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16200000">
            <a:off x="117348" y="774914"/>
            <a:ext cx="304800" cy="429768"/>
            <a:chOff x="215328" y="-46937"/>
            <a:chExt cx="304800" cy="2773841"/>
          </a:xfrm>
        </p:grpSpPr>
        <p:cxnSp>
          <p:nvCxnSpPr>
            <p:cNvPr id="14" name="Straight Connector 13">
              <a:extLst>
                <a:ext uri="{FF2B5EF4-FFF2-40B4-BE49-F238E27FC236}">
                  <a16:creationId xmlns:a16="http://schemas.microsoft.com/office/drawing/2014/main" xmlns="" id="{3D26CEB3-5AE4-4088-AD63-396DB50F2892}"/>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4AA9279A-AD34-474C-834E-6BF658144A53}"/>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B3589559-7D9A-4ECD-90BB-A5565E2DAE73}"/>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701B1A71-DCEA-4EB2-8133-98A2CD6F0982}"/>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xmlns="" id="{80E95A5C-1E97-41C3-9DEC-245FF6DEBF1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 y="2075420"/>
            <a:ext cx="12048729" cy="4093306"/>
            <a:chOff x="1" y="2075420"/>
            <a:chExt cx="12048729" cy="4093306"/>
          </a:xfrm>
        </p:grpSpPr>
        <p:sp>
          <p:nvSpPr>
            <p:cNvPr id="20" name="Oval 19">
              <a:extLst>
                <a:ext uri="{FF2B5EF4-FFF2-40B4-BE49-F238E27FC236}">
                  <a16:creationId xmlns:a16="http://schemas.microsoft.com/office/drawing/2014/main" xmlns="" id="{8D3C3374-C720-4FCD-B6CD-AEF1D1A619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xmlns="" id="{7639E2EF-4D23-4EA3-B29E-D6362FF722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xmlns="" id="{730820A4-6CEA-4BF7-8DE4-F5B2D2EB23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xmlns="" id="{F320E002-8AED-4D4F-A104-0585FFFB9A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xmlns="" id="{6A0BF3F3-3A09-42CE-9483-114BD01DD96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xmlns="" id="{B233BD5C-DFC7-4EB7-B348-7C9B5B8D0A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7" name="Rectangle 26">
            <a:extLst>
              <a:ext uri="{FF2B5EF4-FFF2-40B4-BE49-F238E27FC236}">
                <a16:creationId xmlns:a16="http://schemas.microsoft.com/office/drawing/2014/main" xmlns="" id="{A00D2CE1-35C1-46E6-BD59-CEE668BD90F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9" name="Group 28">
            <a:extLst>
              <a:ext uri="{FF2B5EF4-FFF2-40B4-BE49-F238E27FC236}">
                <a16:creationId xmlns:a16="http://schemas.microsoft.com/office/drawing/2014/main" xmlns="" id="{A58DCE86-9AE1-46D1-96D6-04B8B3EDF6F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259539" y="317578"/>
            <a:ext cx="548640" cy="549007"/>
            <a:chOff x="7029447" y="3514725"/>
            <a:chExt cx="1285875" cy="549007"/>
          </a:xfrm>
        </p:grpSpPr>
        <p:cxnSp>
          <p:nvCxnSpPr>
            <p:cNvPr id="30" name="Straight Connector 29">
              <a:extLst>
                <a:ext uri="{FF2B5EF4-FFF2-40B4-BE49-F238E27FC236}">
                  <a16:creationId xmlns:a16="http://schemas.microsoft.com/office/drawing/2014/main" xmlns="" id="{89B74739-D423-4F25-A976-0A6CD86D1733}"/>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6018E700-FF08-42AA-9237-24E7A74AD380}"/>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46B3488A-8A55-403E-B9C9-75AFA0CF53E1}"/>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15089B9D-BA8D-4A64-B95F-33940D9D6864}"/>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xmlns="" id="{E18403B7-F2C7-4C07-8522-21C3191090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7" name="Group 36">
            <a:extLst>
              <a:ext uri="{FF2B5EF4-FFF2-40B4-BE49-F238E27FC236}">
                <a16:creationId xmlns:a16="http://schemas.microsoft.com/office/drawing/2014/main" xmlns="" id="{23B58CC6-A99E-43AF-A467-256F19287FB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5400000">
            <a:off x="616345" y="5940560"/>
            <a:ext cx="1285875" cy="549007"/>
            <a:chOff x="7029447" y="3514725"/>
            <a:chExt cx="1285875" cy="549007"/>
          </a:xfrm>
        </p:grpSpPr>
        <p:cxnSp>
          <p:nvCxnSpPr>
            <p:cNvPr id="38" name="Straight Connector 37">
              <a:extLst>
                <a:ext uri="{FF2B5EF4-FFF2-40B4-BE49-F238E27FC236}">
                  <a16:creationId xmlns:a16="http://schemas.microsoft.com/office/drawing/2014/main" xmlns="" id="{8FE97852-3A18-4317-B17E-8C45174F96F9}"/>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F9D0BC6E-6D0B-4589-B1BF-372BAA383950}"/>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530B892E-E062-4B0A-B79E-E55D36EC9AEB}"/>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8D1A4DF9-C28A-4C0A-B273-702F0C4880FF}"/>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xmlns="" id="{3021B012-B04E-40B0-8952-54B67F2FCDA1}"/>
              </a:ext>
            </a:extLst>
          </p:cNvPr>
          <p:cNvSpPr>
            <a:spLocks noGrp="1"/>
          </p:cNvSpPr>
          <p:nvPr>
            <p:ph type="title"/>
          </p:nvPr>
        </p:nvSpPr>
        <p:spPr>
          <a:xfrm>
            <a:off x="630936" y="495992"/>
            <a:ext cx="4195140" cy="5638831"/>
          </a:xfrm>
          <a:noFill/>
        </p:spPr>
        <p:txBody>
          <a:bodyPr anchor="ctr">
            <a:normAutofit/>
          </a:bodyPr>
          <a:lstStyle/>
          <a:p>
            <a:r>
              <a:rPr kumimoji="0" lang="en-US" sz="4800" b="0" i="1"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The incidence ranges between 6% and 56% of hospitalized patients,</a:t>
            </a:r>
            <a:endParaRPr lang="en-US" sz="4800" dirty="0"/>
          </a:p>
        </p:txBody>
      </p:sp>
      <p:graphicFrame>
        <p:nvGraphicFramePr>
          <p:cNvPr id="5" name="Content Placeholder 2">
            <a:extLst>
              <a:ext uri="{FF2B5EF4-FFF2-40B4-BE49-F238E27FC236}">
                <a16:creationId xmlns:a16="http://schemas.microsoft.com/office/drawing/2014/main" xmlns="" id="{6EC5D9B5-DADF-4912-98E7-5596966D6C52}"/>
              </a:ext>
            </a:extLst>
          </p:cNvPr>
          <p:cNvGraphicFramePr>
            <a:graphicFrameLocks noGrp="1"/>
          </p:cNvGraphicFramePr>
          <p:nvPr>
            <p:ph idx="1"/>
          </p:nvPr>
        </p:nvGraphicFramePr>
        <p:xfrm>
          <a:off x="4915947" y="866585"/>
          <a:ext cx="6253722" cy="50561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0737467"/>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xmlns="" id="{9228552E-C8B1-4A80-8448-0787CE0FC7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3" name="Picture 42">
            <a:extLst>
              <a:ext uri="{FF2B5EF4-FFF2-40B4-BE49-F238E27FC236}">
                <a16:creationId xmlns:a16="http://schemas.microsoft.com/office/drawing/2014/main" xmlns="" id="{DBF2278F-0443-4F9A-A991-91AA025EFA7D}"/>
              </a:ext>
            </a:extLst>
          </p:cNvPr>
          <p:cNvPicPr>
            <a:picLocks noChangeAspect="1"/>
          </p:cNvPicPr>
          <p:nvPr/>
        </p:nvPicPr>
        <p:blipFill rotWithShape="1">
          <a:blip r:embed="rId3">
            <a:alphaModFix amt="35000"/>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xmlns="" id="{85C0B364-D158-4883-A333-EA8588AB89E0}"/>
              </a:ext>
            </a:extLst>
          </p:cNvPr>
          <p:cNvSpPr>
            <a:spLocks noGrp="1"/>
          </p:cNvSpPr>
          <p:nvPr>
            <p:ph type="title"/>
          </p:nvPr>
        </p:nvSpPr>
        <p:spPr>
          <a:xfrm>
            <a:off x="838200" y="365125"/>
            <a:ext cx="10515600" cy="1325563"/>
          </a:xfrm>
        </p:spPr>
        <p:txBody>
          <a:bodyPr>
            <a:normAutofit/>
          </a:bodyPr>
          <a:lstStyle/>
          <a:p>
            <a:pPr algn="ctr"/>
            <a:r>
              <a:rPr kumimoji="0" lang="en-US" b="0" i="1"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 consequences of delirium are serious:</a:t>
            </a:r>
            <a:endParaRPr lang="en-US" dirty="0">
              <a:solidFill>
                <a:srgbClr val="FFFFFF"/>
              </a:solidFill>
            </a:endParaRPr>
          </a:p>
        </p:txBody>
      </p:sp>
      <p:graphicFrame>
        <p:nvGraphicFramePr>
          <p:cNvPr id="5" name="Content Placeholder 2">
            <a:extLst>
              <a:ext uri="{FF2B5EF4-FFF2-40B4-BE49-F238E27FC236}">
                <a16:creationId xmlns:a16="http://schemas.microsoft.com/office/drawing/2014/main" xmlns="" id="{97ED9CA9-3E25-4997-A6CB-D43224A162E7}"/>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4161416"/>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256B2C21-A230-48C0-8DF1-C46611373C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3847E18C-932D-4C95-AABA-FEC7C9499A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3150CB11-0C61-439E-910F-5787759E72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xmlns="" id="{43F8A58B-5155-44CE-A5FF-7647B47D0A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xmlns="" id="{443F2ACA-E6D6-4028-82DD-F03C262D5D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749EAD3-BAAC-4132-AFD2-B217FBA4CD21}"/>
              </a:ext>
            </a:extLst>
          </p:cNvPr>
          <p:cNvSpPr>
            <a:spLocks noGrp="1"/>
          </p:cNvSpPr>
          <p:nvPr>
            <p:ph type="title"/>
          </p:nvPr>
        </p:nvSpPr>
        <p:spPr>
          <a:xfrm>
            <a:off x="586478" y="1683756"/>
            <a:ext cx="3115265" cy="2396359"/>
          </a:xfrm>
        </p:spPr>
        <p:txBody>
          <a:bodyPr anchor="b">
            <a:normAutofit/>
          </a:bodyPr>
          <a:lstStyle/>
          <a:p>
            <a:pPr marL="0" indent="0" algn="r">
              <a:buFont typeface="Arial" panose="020B0604020202020204" pitchFamily="34" charset="0"/>
              <a:buNone/>
            </a:pPr>
            <a:r>
              <a:rPr kumimoji="0" lang="en-US" sz="2800" b="0" i="1"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Many aspects of hospitalization inherently promote delirium for the older patient.</a:t>
            </a:r>
            <a:endParaRPr lang="en-US" sz="2800" dirty="0">
              <a:solidFill>
                <a:srgbClr val="FFFFFF"/>
              </a:solidFill>
            </a:endParaRPr>
          </a:p>
        </p:txBody>
      </p:sp>
      <p:graphicFrame>
        <p:nvGraphicFramePr>
          <p:cNvPr id="5" name="Content Placeholder 2">
            <a:extLst>
              <a:ext uri="{FF2B5EF4-FFF2-40B4-BE49-F238E27FC236}">
                <a16:creationId xmlns:a16="http://schemas.microsoft.com/office/drawing/2014/main" xmlns="" id="{7A87B3E8-05D1-4F8B-8D56-3B73A96EA049}"/>
              </a:ext>
            </a:extLst>
          </p:cNvPr>
          <p:cNvGraphicFramePr>
            <a:graphicFrameLocks noGrp="1"/>
          </p:cNvGraphicFramePr>
          <p:nvPr>
            <p:ph idx="1"/>
            <p:extLst>
              <p:ext uri="{D42A27DB-BD31-4B8C-83A1-F6EECF244321}">
                <p14:modId xmlns:p14="http://schemas.microsoft.com/office/powerpoint/2010/main" val="308245619"/>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65980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777A147A-9ED8-46B4-8660-1B3C2AA880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BACF23C7-2CCA-42A2-A4C3-59DFA2D17DD0}"/>
              </a:ext>
            </a:extLst>
          </p:cNvPr>
          <p:cNvSpPr>
            <a:spLocks noGrp="1"/>
          </p:cNvSpPr>
          <p:nvPr>
            <p:ph type="title"/>
          </p:nvPr>
        </p:nvSpPr>
        <p:spPr>
          <a:xfrm>
            <a:off x="841248" y="548640"/>
            <a:ext cx="3600860" cy="5431536"/>
          </a:xfrm>
        </p:spPr>
        <p:txBody>
          <a:bodyPr>
            <a:normAutofit/>
          </a:bodyPr>
          <a:lstStyle/>
          <a:p>
            <a:pPr marL="0" indent="0">
              <a:buFont typeface="Arial" panose="020B0604020202020204" pitchFamily="34" charset="0"/>
              <a:buNone/>
            </a:pPr>
            <a:r>
              <a:rPr lang="en-US" sz="5400" i="1">
                <a:effectLst/>
                <a:latin typeface="Times New Roman" panose="02020603050405020304" pitchFamily="18" charset="0"/>
                <a:ea typeface="Times New Roman" panose="02020603050405020304" pitchFamily="18" charset="0"/>
                <a:cs typeface="Times New Roman" panose="02020603050405020304" pitchFamily="18" charset="0"/>
              </a:rPr>
              <a:t>Elderly patients with dementia are two to five times</a:t>
            </a:r>
            <a:endParaRPr lang="en-US" sz="5400"/>
          </a:p>
        </p:txBody>
      </p:sp>
      <p:sp>
        <p:nvSpPr>
          <p:cNvPr id="10" name="sketch line">
            <a:extLst>
              <a:ext uri="{FF2B5EF4-FFF2-40B4-BE49-F238E27FC236}">
                <a16:creationId xmlns:a16="http://schemas.microsoft.com/office/drawing/2014/main" xmlns="" id="{5D6C15A0-C087-4593-8414-2B4EC1CDC3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xmlns="" id="{ACC52AAD-8F4D-4E84-8CD7-F4FD160BDC47}"/>
              </a:ext>
            </a:extLst>
          </p:cNvPr>
          <p:cNvSpPr>
            <a:spLocks noGrp="1"/>
          </p:cNvSpPr>
          <p:nvPr>
            <p:ph idx="1"/>
          </p:nvPr>
        </p:nvSpPr>
        <p:spPr>
          <a:xfrm>
            <a:off x="5126418" y="552091"/>
            <a:ext cx="6224335" cy="5431536"/>
          </a:xfrm>
        </p:spPr>
        <p:txBody>
          <a:bodyPr anchor="ctr">
            <a:normAutofit/>
          </a:bodyPr>
          <a:lstStyle/>
          <a:p>
            <a:pPr marL="0" marR="0" indent="0">
              <a:spcBef>
                <a:spcPts val="0"/>
              </a:spcBef>
              <a:spcAft>
                <a:spcPts val="1200"/>
              </a:spcAft>
              <a:buNone/>
            </a:pPr>
            <a:r>
              <a:rPr lang="en-US" sz="2200" i="1">
                <a:effectLst/>
                <a:latin typeface="Times New Roman" panose="02020603050405020304" pitchFamily="18" charset="0"/>
                <a:ea typeface="Times New Roman" panose="02020603050405020304" pitchFamily="18" charset="0"/>
                <a:cs typeface="Times New Roman" panose="02020603050405020304" pitchFamily="18" charset="0"/>
              </a:rPr>
              <a:t>more likely to develop delirium than those without dementia, with increased admission to institutions and mortality </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22394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7A798B-8A28-4949-B14A-68A129EDE161}"/>
              </a:ext>
            </a:extLst>
          </p:cNvPr>
          <p:cNvSpPr>
            <a:spLocks noGrp="1"/>
          </p:cNvSpPr>
          <p:nvPr>
            <p:ph type="title"/>
          </p:nvPr>
        </p:nvSpPr>
        <p:spPr>
          <a:xfrm>
            <a:off x="648929" y="629266"/>
            <a:ext cx="3667039" cy="5506358"/>
          </a:xfrm>
        </p:spPr>
        <p:txBody>
          <a:bodyPr>
            <a:normAutofit/>
          </a:bodyPr>
          <a:lstStyle/>
          <a:p>
            <a:r>
              <a:rPr lang="en-US" sz="4000" i="1">
                <a:effectLst/>
                <a:latin typeface="Times New Roman" panose="02020603050405020304" pitchFamily="18" charset="0"/>
                <a:ea typeface="Times New Roman" panose="02020603050405020304" pitchFamily="18" charset="0"/>
                <a:cs typeface="Times New Roman" panose="02020603050405020304" pitchFamily="18" charset="0"/>
              </a:rPr>
              <a:t>Patients with dementia may develop delirium</a:t>
            </a:r>
            <a:endParaRPr lang="en-US" sz="4000"/>
          </a:p>
        </p:txBody>
      </p:sp>
      <p:sp>
        <p:nvSpPr>
          <p:cNvPr id="9" name="Rectangle 8">
            <a:extLst>
              <a:ext uri="{FF2B5EF4-FFF2-40B4-BE49-F238E27FC236}">
                <a16:creationId xmlns:a16="http://schemas.microsoft.com/office/drawing/2014/main" xmlns="" id="{577D1452-F0B7-431E-9A24-D3F7103D85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20">
            <a:extLst>
              <a:ext uri="{FF2B5EF4-FFF2-40B4-BE49-F238E27FC236}">
                <a16:creationId xmlns:a16="http://schemas.microsoft.com/office/drawing/2014/main" xmlns="" id="{A660F4F9-5DF5-4F15-BE6A-CD8648BB11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18267"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xmlns="" id="{403303FC-21F9-459F-AA83-3F663349EB7B}"/>
              </a:ext>
            </a:extLst>
          </p:cNvPr>
          <p:cNvGraphicFramePr>
            <a:graphicFrameLocks noGrp="1"/>
          </p:cNvGraphicFramePr>
          <p:nvPr>
            <p:ph idx="1"/>
          </p:nvPr>
        </p:nvGraphicFramePr>
        <p:xfrm>
          <a:off x="5285232" y="722376"/>
          <a:ext cx="6263640" cy="5413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0560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xmlns=""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xmlns="" id="{A4026A73-1F7F-49F2-B319-8CA3B3D532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ight Triangle 76">
            <a:extLst>
              <a:ext uri="{FF2B5EF4-FFF2-40B4-BE49-F238E27FC236}">
                <a16:creationId xmlns:a16="http://schemas.microsoft.com/office/drawing/2014/main" xmlns=""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9" name="Rectangle 78">
            <a:extLst>
              <a:ext uri="{FF2B5EF4-FFF2-40B4-BE49-F238E27FC236}">
                <a16:creationId xmlns:a16="http://schemas.microsoft.com/office/drawing/2014/main" xmlns=""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1602" name="Rectangle 2"/>
          <p:cNvSpPr>
            <a:spLocks noGrp="1" noChangeArrowheads="1"/>
          </p:cNvSpPr>
          <p:nvPr>
            <p:ph type="title"/>
          </p:nvPr>
        </p:nvSpPr>
        <p:spPr>
          <a:xfrm>
            <a:off x="1006900" y="1188637"/>
            <a:ext cx="3057101" cy="4480726"/>
          </a:xfrm>
        </p:spPr>
        <p:txBody>
          <a:bodyPr>
            <a:normAutofit/>
          </a:bodyPr>
          <a:lstStyle/>
          <a:p>
            <a:pPr algn="r"/>
            <a:r>
              <a:rPr lang="en-US" altLang="en-US" sz="3600" i="1">
                <a:latin typeface="Times New Roman" panose="02020603050405020304" pitchFamily="18" charset="0"/>
                <a:cs typeface="Times New Roman" panose="02020603050405020304" pitchFamily="18" charset="0"/>
              </a:rPr>
              <a:t>DEFINITION (DSM-IV) Criteria;</a:t>
            </a:r>
          </a:p>
        </p:txBody>
      </p:sp>
      <p:cxnSp>
        <p:nvCxnSpPr>
          <p:cNvPr id="81" name="Straight Connector 80">
            <a:extLst>
              <a:ext uri="{FF2B5EF4-FFF2-40B4-BE49-F238E27FC236}">
                <a16:creationId xmlns:a16="http://schemas.microsoft.com/office/drawing/2014/main" xmlns="" id="{23AAC9B5-8015-485C-ACF9-A750390E9A5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81605" name="Rectangle 3">
            <a:extLst>
              <a:ext uri="{FF2B5EF4-FFF2-40B4-BE49-F238E27FC236}">
                <a16:creationId xmlns:a16="http://schemas.microsoft.com/office/drawing/2014/main" xmlns="" id="{EB49CD9B-F8FE-4515-9E28-859E6B7B9145}"/>
              </a:ext>
            </a:extLst>
          </p:cNvPr>
          <p:cNvGraphicFramePr>
            <a:graphicFrameLocks noGrp="1"/>
          </p:cNvGraphicFramePr>
          <p:nvPr>
            <p:ph idx="1"/>
          </p:nvPr>
        </p:nvGraphicFramePr>
        <p:xfrm>
          <a:off x="5170778" y="1188637"/>
          <a:ext cx="4780416" cy="448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09058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DBF61EA3-B236-439E-9C0B-340980D56B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749EAD3-BAAC-4132-AFD2-B217FBA4CD21}"/>
              </a:ext>
            </a:extLst>
          </p:cNvPr>
          <p:cNvSpPr>
            <a:spLocks noGrp="1"/>
          </p:cNvSpPr>
          <p:nvPr>
            <p:ph type="title"/>
          </p:nvPr>
        </p:nvSpPr>
        <p:spPr>
          <a:xfrm>
            <a:off x="808638" y="386930"/>
            <a:ext cx="9236700" cy="1188950"/>
          </a:xfrm>
        </p:spPr>
        <p:txBody>
          <a:bodyPr anchor="b">
            <a:normAutofit/>
          </a:bodyPr>
          <a:lstStyle/>
          <a:p>
            <a:pPr marL="0" indent="0">
              <a:buFont typeface="Arial" panose="020B0604020202020204" pitchFamily="34" charset="0"/>
              <a:buNone/>
            </a:pPr>
            <a:r>
              <a:rPr lang="en-US" sz="3800" i="1" dirty="0">
                <a:effectLst/>
                <a:latin typeface="Times New Roman" panose="02020603050405020304" pitchFamily="18" charset="0"/>
                <a:ea typeface="Times New Roman" panose="02020603050405020304" pitchFamily="18" charset="0"/>
                <a:cs typeface="Times New Roman" panose="02020603050405020304" pitchFamily="18" charset="0"/>
              </a:rPr>
              <a:t>Other Risk factors for delirium.</a:t>
            </a:r>
            <a:br>
              <a:rPr lang="en-US" sz="3800" i="1"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3800" dirty="0"/>
          </a:p>
        </p:txBody>
      </p:sp>
      <p:grpSp>
        <p:nvGrpSpPr>
          <p:cNvPr id="10" name="Group 9">
            <a:extLst>
              <a:ext uri="{FF2B5EF4-FFF2-40B4-BE49-F238E27FC236}">
                <a16:creationId xmlns:a16="http://schemas.microsoft.com/office/drawing/2014/main" xmlns="" id="{28FAF094-D087-493F-8DF9-A486C2D6BBA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xmlns="" id="{8D7C88D8-5509-4514-925A-9CE148E5CB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7275593D-F75E-4426-AE3E-2CDEFD228D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xmlns="" id="{E659831F-0D9A-4C63-9EBB-8435B85A44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819CDA9A-DDC2-4D86-8A31-F0D283496882}"/>
              </a:ext>
            </a:extLst>
          </p:cNvPr>
          <p:cNvSpPr>
            <a:spLocks noGrp="1"/>
          </p:cNvSpPr>
          <p:nvPr>
            <p:ph idx="1"/>
          </p:nvPr>
        </p:nvSpPr>
        <p:spPr>
          <a:xfrm>
            <a:off x="793660" y="2599509"/>
            <a:ext cx="10143668" cy="3435531"/>
          </a:xfrm>
        </p:spPr>
        <p:txBody>
          <a:bodyPr anchor="ctr">
            <a:normAutofit/>
          </a:bodyPr>
          <a:lstStyle/>
          <a:p>
            <a:pPr marL="0" marR="0" indent="0">
              <a:spcBef>
                <a:spcPts val="0"/>
              </a:spcBef>
              <a:spcAft>
                <a:spcPts val="600"/>
              </a:spcAft>
              <a:buNone/>
            </a:pP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Pain</a:t>
            </a:r>
          </a:p>
          <a:p>
            <a:pPr marL="0" marR="0" indent="0">
              <a:spcBef>
                <a:spcPts val="0"/>
              </a:spcBef>
              <a:spcAft>
                <a:spcPts val="600"/>
              </a:spcAft>
              <a:buNone/>
            </a:pP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Interruption in sleep patterns</a:t>
            </a:r>
          </a:p>
          <a:p>
            <a:pPr marL="0" marR="0" indent="0">
              <a:spcBef>
                <a:spcPts val="0"/>
              </a:spcBef>
              <a:spcAft>
                <a:spcPts val="600"/>
              </a:spcAft>
              <a:buNone/>
            </a:pP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Several classes of medications  </a:t>
            </a:r>
            <a:b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Impaired Sensory input (lacks access to eyeglasses or hearing aids)</a:t>
            </a:r>
            <a:b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600"/>
              </a:spcAft>
              <a:buNone/>
            </a:pP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p>
        </p:txBody>
      </p:sp>
    </p:spTree>
    <p:extLst>
      <p:ext uri="{BB962C8B-B14F-4D97-AF65-F5344CB8AC3E}">
        <p14:creationId xmlns:p14="http://schemas.microsoft.com/office/powerpoint/2010/main" val="8443242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777A147A-9ED8-46B4-8660-1B3C2AA880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BACF23C7-2CCA-42A2-A4C3-59DFA2D17DD0}"/>
              </a:ext>
            </a:extLst>
          </p:cNvPr>
          <p:cNvSpPr>
            <a:spLocks noGrp="1"/>
          </p:cNvSpPr>
          <p:nvPr>
            <p:ph type="title"/>
          </p:nvPr>
        </p:nvSpPr>
        <p:spPr>
          <a:xfrm>
            <a:off x="841248" y="548640"/>
            <a:ext cx="3600860" cy="5431536"/>
          </a:xfrm>
        </p:spPr>
        <p:txBody>
          <a:bodyPr>
            <a:normAutofit/>
          </a:bodyPr>
          <a:lstStyle/>
          <a:p>
            <a:pPr marL="0" indent="0">
              <a:buFont typeface="Arial" panose="020B0604020202020204" pitchFamily="34" charset="0"/>
              <a:buNone/>
            </a:pPr>
            <a:r>
              <a:rPr lang="en-US" sz="5000" i="1">
                <a:effectLst/>
                <a:latin typeface="Times New Roman" panose="02020603050405020304" pitchFamily="18" charset="0"/>
                <a:ea typeface="Times New Roman" panose="02020603050405020304" pitchFamily="18" charset="0"/>
                <a:cs typeface="Times New Roman" panose="02020603050405020304" pitchFamily="18" charset="0"/>
              </a:rPr>
              <a:t>Other important predisposing factors for delirium are:</a:t>
            </a:r>
            <a:endParaRPr lang="en-US" sz="5000"/>
          </a:p>
        </p:txBody>
      </p:sp>
      <p:sp>
        <p:nvSpPr>
          <p:cNvPr id="10" name="sketch line">
            <a:extLst>
              <a:ext uri="{FF2B5EF4-FFF2-40B4-BE49-F238E27FC236}">
                <a16:creationId xmlns:a16="http://schemas.microsoft.com/office/drawing/2014/main" xmlns="" id="{5D6C15A0-C087-4593-8414-2B4EC1CDC3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xmlns="" id="{ACC52AAD-8F4D-4E84-8CD7-F4FD160BDC47}"/>
              </a:ext>
            </a:extLst>
          </p:cNvPr>
          <p:cNvSpPr>
            <a:spLocks noGrp="1"/>
          </p:cNvSpPr>
          <p:nvPr>
            <p:ph idx="1"/>
          </p:nvPr>
        </p:nvSpPr>
        <p:spPr>
          <a:xfrm>
            <a:off x="5126418" y="552091"/>
            <a:ext cx="6224335" cy="5431536"/>
          </a:xfrm>
        </p:spPr>
        <p:txBody>
          <a:bodyPr anchor="ctr">
            <a:normAutofit/>
          </a:bodyPr>
          <a:lstStyle/>
          <a:p>
            <a:pPr marL="0" marR="0" indent="0">
              <a:spcBef>
                <a:spcPts val="0"/>
              </a:spcBef>
              <a:spcAft>
                <a:spcPts val="1200"/>
              </a:spcAft>
              <a:buNone/>
            </a:pP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Advanced age, especially older than 80 years</a:t>
            </a:r>
          </a:p>
          <a:p>
            <a:pPr marL="0" marR="0" indent="0">
              <a:spcBef>
                <a:spcPts val="0"/>
              </a:spcBef>
              <a:spcAft>
                <a:spcPts val="1200"/>
              </a:spcAft>
              <a:buNone/>
            </a:pPr>
            <a:endParaRPr lang="en-US" sz="2200" i="1"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spcBef>
                <a:spcPts val="0"/>
              </a:spcBef>
              <a:spcAft>
                <a:spcPts val="1200"/>
              </a:spcAft>
              <a:buNone/>
            </a:pP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Presence of chronic medical illnesses  </a:t>
            </a:r>
          </a:p>
          <a:p>
            <a:pPr marL="0" marR="0" indent="0">
              <a:spcBef>
                <a:spcPts val="0"/>
              </a:spcBef>
              <a:spcAft>
                <a:spcPts val="1200"/>
              </a:spcAft>
              <a:buNone/>
            </a:pP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1200"/>
              </a:spcAft>
              <a:buNone/>
            </a:pP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Many of these have cerebral atrophy or white matter and basal ganglia ischemic changes on neuroimaging</a:t>
            </a:r>
            <a:endParaRPr lang="en-US" sz="2200" dirty="0"/>
          </a:p>
        </p:txBody>
      </p:sp>
    </p:spTree>
    <p:extLst>
      <p:ext uri="{BB962C8B-B14F-4D97-AF65-F5344CB8AC3E}">
        <p14:creationId xmlns:p14="http://schemas.microsoft.com/office/powerpoint/2010/main" val="4888382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777A147A-9ED8-46B4-8660-1B3C2AA880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43057892-C82C-4749-B3A4-FCB8E4998460}"/>
              </a:ext>
            </a:extLst>
          </p:cNvPr>
          <p:cNvSpPr>
            <a:spLocks noGrp="1"/>
          </p:cNvSpPr>
          <p:nvPr>
            <p:ph type="title"/>
          </p:nvPr>
        </p:nvSpPr>
        <p:spPr>
          <a:xfrm>
            <a:off x="841248" y="548640"/>
            <a:ext cx="3600860" cy="5431536"/>
          </a:xfrm>
        </p:spPr>
        <p:txBody>
          <a:bodyPr>
            <a:normAutofit/>
          </a:bodyPr>
          <a:lstStyle/>
          <a:p>
            <a:r>
              <a:rPr lang="en-US" sz="5000" i="1">
                <a:effectLst/>
                <a:latin typeface="Times New Roman" panose="02020603050405020304" pitchFamily="18" charset="0"/>
                <a:ea typeface="Times New Roman" panose="02020603050405020304" pitchFamily="18" charset="0"/>
                <a:cs typeface="Times New Roman" panose="02020603050405020304" pitchFamily="18" charset="0"/>
              </a:rPr>
              <a:t>Additional predisposing factors are:</a:t>
            </a:r>
            <a:endParaRPr lang="en-US" sz="5000"/>
          </a:p>
        </p:txBody>
      </p:sp>
      <p:sp>
        <p:nvSpPr>
          <p:cNvPr id="10" name="sketch line">
            <a:extLst>
              <a:ext uri="{FF2B5EF4-FFF2-40B4-BE49-F238E27FC236}">
                <a16:creationId xmlns:a16="http://schemas.microsoft.com/office/drawing/2014/main" xmlns="" id="{5D6C15A0-C087-4593-8414-2B4EC1CDC3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xmlns="" id="{37B14B99-CC63-43A2-93AC-B779A71F123E}"/>
              </a:ext>
            </a:extLst>
          </p:cNvPr>
          <p:cNvSpPr>
            <a:spLocks noGrp="1"/>
          </p:cNvSpPr>
          <p:nvPr>
            <p:ph idx="1"/>
          </p:nvPr>
        </p:nvSpPr>
        <p:spPr>
          <a:xfrm>
            <a:off x="5126418" y="552091"/>
            <a:ext cx="6224335" cy="5431536"/>
          </a:xfrm>
        </p:spPr>
        <p:txBody>
          <a:bodyPr anchor="ctr">
            <a:normAutofit/>
          </a:bodyPr>
          <a:lstStyle/>
          <a:p>
            <a:pPr marL="0" marR="0" indent="0">
              <a:spcBef>
                <a:spcPts val="0"/>
              </a:spcBef>
              <a:spcAft>
                <a:spcPts val="1200"/>
              </a:spcAft>
              <a:buNone/>
            </a:pP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The degree of physical impairment</a:t>
            </a:r>
          </a:p>
          <a:p>
            <a:pPr marL="0" marR="0" indent="0">
              <a:spcBef>
                <a:spcPts val="0"/>
              </a:spcBef>
              <a:spcAft>
                <a:spcPts val="1200"/>
              </a:spcAft>
              <a:buNone/>
            </a:pP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Hip and other bone fractures</a:t>
            </a:r>
          </a:p>
          <a:p>
            <a:pPr marL="0" marR="0" indent="0">
              <a:spcBef>
                <a:spcPts val="0"/>
              </a:spcBef>
              <a:spcAft>
                <a:spcPts val="1200"/>
              </a:spcAft>
              <a:buNone/>
            </a:pP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Serum sodium changes</a:t>
            </a:r>
          </a:p>
          <a:p>
            <a:pPr marL="0" marR="0" indent="0">
              <a:spcBef>
                <a:spcPts val="0"/>
              </a:spcBef>
              <a:spcAft>
                <a:spcPts val="1200"/>
              </a:spcAft>
              <a:buNone/>
            </a:pP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Infections and fevers</a:t>
            </a:r>
          </a:p>
          <a:p>
            <a:pPr marL="0" marR="0" indent="0">
              <a:spcBef>
                <a:spcPts val="0"/>
              </a:spcBef>
              <a:spcAft>
                <a:spcPts val="1200"/>
              </a:spcAft>
              <a:buNone/>
            </a:pP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Multiple drugs</a:t>
            </a:r>
          </a:p>
          <a:p>
            <a:pPr marL="914400" lvl="2" indent="0">
              <a:spcBef>
                <a:spcPts val="0"/>
              </a:spcBef>
              <a:spcAft>
                <a:spcPts val="1200"/>
              </a:spcAft>
              <a:buNone/>
            </a:pP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(particularly those with narcotic, anticholinergic, or psychoactive properties)</a:t>
            </a:r>
            <a:b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2200" dirty="0"/>
          </a:p>
        </p:txBody>
      </p:sp>
    </p:spTree>
    <p:extLst>
      <p:ext uri="{BB962C8B-B14F-4D97-AF65-F5344CB8AC3E}">
        <p14:creationId xmlns:p14="http://schemas.microsoft.com/office/powerpoint/2010/main" val="10206643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777A147A-9ED8-46B4-8660-1B3C2AA880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11FDDEB4-89CD-4989-8874-C3ACCB77DCFF}"/>
              </a:ext>
            </a:extLst>
          </p:cNvPr>
          <p:cNvSpPr>
            <a:spLocks noGrp="1"/>
          </p:cNvSpPr>
          <p:nvPr>
            <p:ph type="title"/>
          </p:nvPr>
        </p:nvSpPr>
        <p:spPr>
          <a:xfrm>
            <a:off x="841248" y="548640"/>
            <a:ext cx="3600860" cy="5431536"/>
          </a:xfrm>
        </p:spPr>
        <p:txBody>
          <a:bodyPr vert="horz" lIns="91440" tIns="45720" rIns="91440" bIns="45720" rtlCol="0" anchor="ctr">
            <a:normAutofit/>
          </a:bodyPr>
          <a:lstStyle/>
          <a:p>
            <a:pPr marL="0" marR="0" indent="0">
              <a:spcAft>
                <a:spcPts val="1200"/>
              </a:spcAft>
            </a:pPr>
            <a:r>
              <a:rPr lang="en-US" sz="5000" kern="1200" dirty="0">
                <a:solidFill>
                  <a:schemeClr val="tx1"/>
                </a:solidFill>
                <a:effectLst/>
                <a:latin typeface="+mj-lt"/>
                <a:ea typeface="+mj-ea"/>
                <a:cs typeface="+mj-cs"/>
              </a:rPr>
              <a:t/>
            </a:r>
            <a:br>
              <a:rPr lang="en-US" sz="5000" kern="1200" dirty="0">
                <a:solidFill>
                  <a:schemeClr val="tx1"/>
                </a:solidFill>
                <a:effectLst/>
                <a:latin typeface="+mj-lt"/>
                <a:ea typeface="+mj-ea"/>
                <a:cs typeface="+mj-cs"/>
              </a:rPr>
            </a:br>
            <a:r>
              <a:rPr lang="en-US" sz="5000" i="1" kern="1200" dirty="0">
                <a:solidFill>
                  <a:schemeClr val="tx1"/>
                </a:solidFill>
                <a:effectLst/>
                <a:latin typeface="+mj-lt"/>
                <a:ea typeface="+mj-ea"/>
                <a:cs typeface="+mj-cs"/>
              </a:rPr>
              <a:t>The predisposing factors for delirium are additive</a:t>
            </a:r>
            <a:endParaRPr lang="en-US" sz="5000" kern="1200" dirty="0">
              <a:solidFill>
                <a:schemeClr val="tx1"/>
              </a:solidFill>
              <a:latin typeface="+mj-lt"/>
              <a:ea typeface="+mj-ea"/>
              <a:cs typeface="+mj-cs"/>
            </a:endParaRPr>
          </a:p>
        </p:txBody>
      </p:sp>
      <p:sp>
        <p:nvSpPr>
          <p:cNvPr id="10" name="sketch line">
            <a:extLst>
              <a:ext uri="{FF2B5EF4-FFF2-40B4-BE49-F238E27FC236}">
                <a16:creationId xmlns:a16="http://schemas.microsoft.com/office/drawing/2014/main" xmlns="" id="{5D6C15A0-C087-4593-8414-2B4EC1CDC3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xmlns="" id="{43F7107B-9648-479D-B5E2-8EC9D2DB6A47}"/>
              </a:ext>
            </a:extLst>
          </p:cNvPr>
          <p:cNvSpPr>
            <a:spLocks noGrp="1"/>
          </p:cNvSpPr>
          <p:nvPr>
            <p:ph idx="4294967295"/>
          </p:nvPr>
        </p:nvSpPr>
        <p:spPr>
          <a:xfrm>
            <a:off x="5126418" y="552091"/>
            <a:ext cx="6224335" cy="5431536"/>
          </a:xfrm>
        </p:spPr>
        <p:txBody>
          <a:bodyPr vert="horz" lIns="91440" tIns="45720" rIns="91440" bIns="45720" rtlCol="0" anchor="ctr">
            <a:normAutofit/>
          </a:bodyPr>
          <a:lstStyle/>
          <a:p>
            <a:pPr marL="0" marR="0" indent="0">
              <a:spcBef>
                <a:spcPts val="0"/>
              </a:spcBef>
              <a:spcAft>
                <a:spcPts val="1200"/>
              </a:spcAft>
              <a:buNone/>
            </a:pPr>
            <a:r>
              <a:rPr lang="en-US" sz="2200" i="1" dirty="0">
                <a:effectLst/>
              </a:rPr>
              <a:t>Each new factor increasing the risk considerably.</a:t>
            </a:r>
            <a:endParaRPr lang="en-US" sz="2200" dirty="0"/>
          </a:p>
          <a:p>
            <a:endParaRPr lang="en-US" sz="2200" dirty="0"/>
          </a:p>
        </p:txBody>
      </p:sp>
    </p:spTree>
    <p:extLst>
      <p:ext uri="{BB962C8B-B14F-4D97-AF65-F5344CB8AC3E}">
        <p14:creationId xmlns:p14="http://schemas.microsoft.com/office/powerpoint/2010/main" val="28865949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B819A166-7571-4003-A6B8-B62034C3ED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BACF23C7-2CCA-42A2-A4C3-59DFA2D17DD0}"/>
              </a:ext>
            </a:extLst>
          </p:cNvPr>
          <p:cNvSpPr>
            <a:spLocks noGrp="1"/>
          </p:cNvSpPr>
          <p:nvPr>
            <p:ph type="title"/>
          </p:nvPr>
        </p:nvSpPr>
        <p:spPr>
          <a:xfrm>
            <a:off x="524741" y="620392"/>
            <a:ext cx="3808268" cy="5504688"/>
          </a:xfrm>
        </p:spPr>
        <p:txBody>
          <a:bodyPr>
            <a:normAutofit/>
          </a:bodyPr>
          <a:lstStyle/>
          <a:p>
            <a:pPr marL="0" indent="0">
              <a:buFont typeface="Arial" panose="020B0604020202020204" pitchFamily="34" charset="0"/>
              <a:buNone/>
            </a:pPr>
            <a:r>
              <a:rPr lang="en-US" sz="47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Frail elderly patients </a:t>
            </a:r>
            <a:br>
              <a:rPr lang="en-US" sz="47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47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often have multiple predisposing factors</a:t>
            </a:r>
            <a:br>
              <a:rPr lang="en-US" sz="47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47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the most common being</a:t>
            </a:r>
            <a:endParaRPr lang="en-US" sz="4700">
              <a:solidFill>
                <a:schemeClr val="bg1"/>
              </a:solidFill>
            </a:endParaRPr>
          </a:p>
        </p:txBody>
      </p:sp>
      <p:graphicFrame>
        <p:nvGraphicFramePr>
          <p:cNvPr id="5" name="Content Placeholder 2">
            <a:extLst>
              <a:ext uri="{FF2B5EF4-FFF2-40B4-BE49-F238E27FC236}">
                <a16:creationId xmlns:a16="http://schemas.microsoft.com/office/drawing/2014/main" xmlns="" id="{CFAEFA1C-3BA5-4A4C-9EB1-03F91DD69F63}"/>
              </a:ext>
            </a:extLst>
          </p:cNvPr>
          <p:cNvGraphicFramePr>
            <a:graphicFrameLocks noGrp="1"/>
          </p:cNvGraphicFramePr>
          <p:nvPr>
            <p:ph idx="1"/>
            <p:extLst>
              <p:ext uri="{D42A27DB-BD31-4B8C-83A1-F6EECF244321}">
                <p14:modId xmlns:p14="http://schemas.microsoft.com/office/powerpoint/2010/main" val="158814837"/>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37377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777A147A-9ED8-46B4-8660-1B3C2AA880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879139D4-DC54-4998-BBFC-3973A90F11B6}"/>
              </a:ext>
            </a:extLst>
          </p:cNvPr>
          <p:cNvSpPr>
            <a:spLocks noGrp="1"/>
          </p:cNvSpPr>
          <p:nvPr>
            <p:ph type="title"/>
          </p:nvPr>
        </p:nvSpPr>
        <p:spPr>
          <a:xfrm>
            <a:off x="841248" y="548640"/>
            <a:ext cx="3600860" cy="5431536"/>
          </a:xfrm>
        </p:spPr>
        <p:txBody>
          <a:bodyPr>
            <a:normAutofit/>
          </a:bodyPr>
          <a:lstStyle/>
          <a:p>
            <a:r>
              <a:rPr lang="en-US" sz="5000" b="1" i="1">
                <a:effectLst/>
                <a:latin typeface="Times New Roman" panose="02020603050405020304" pitchFamily="18" charset="0"/>
                <a:ea typeface="Times New Roman" panose="02020603050405020304" pitchFamily="18" charset="0"/>
                <a:cs typeface="Times New Roman" panose="02020603050405020304" pitchFamily="18" charset="0"/>
              </a:rPr>
              <a:t>Predisposing and Precipitating Factors for Delirium</a:t>
            </a:r>
            <a:endParaRPr lang="en-US" sz="5000"/>
          </a:p>
        </p:txBody>
      </p:sp>
      <p:sp>
        <p:nvSpPr>
          <p:cNvPr id="10" name="sketch line">
            <a:extLst>
              <a:ext uri="{FF2B5EF4-FFF2-40B4-BE49-F238E27FC236}">
                <a16:creationId xmlns:a16="http://schemas.microsoft.com/office/drawing/2014/main" xmlns="" id="{5D6C15A0-C087-4593-8414-2B4EC1CDC3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xmlns="" id="{DAAA5095-F9FE-4C77-ADA0-A0E566C7D200}"/>
              </a:ext>
            </a:extLst>
          </p:cNvPr>
          <p:cNvSpPr>
            <a:spLocks noGrp="1"/>
          </p:cNvSpPr>
          <p:nvPr>
            <p:ph idx="1"/>
          </p:nvPr>
        </p:nvSpPr>
        <p:spPr>
          <a:xfrm>
            <a:off x="5126418" y="552091"/>
            <a:ext cx="6224335" cy="5431536"/>
          </a:xfrm>
        </p:spPr>
        <p:txBody>
          <a:bodyPr anchor="ctr">
            <a:normAutofit/>
          </a:bodyPr>
          <a:lstStyle/>
          <a:p>
            <a:pPr marL="0" marR="0" indent="0">
              <a:spcBef>
                <a:spcPts val="0"/>
              </a:spcBef>
              <a:spcAft>
                <a:spcPts val="0"/>
              </a:spcAft>
              <a:buNone/>
            </a:pPr>
            <a:r>
              <a:rPr lang="en-US" sz="1900" i="1">
                <a:effectLst/>
                <a:latin typeface="Times New Roman" panose="02020603050405020304" pitchFamily="18" charset="0"/>
                <a:ea typeface="Times New Roman" panose="02020603050405020304" pitchFamily="18" charset="0"/>
                <a:cs typeface="Times New Roman" panose="02020603050405020304" pitchFamily="18" charset="0"/>
              </a:rPr>
              <a:t>Elderly, especially 80 years or older</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1200"/>
              </a:spcAft>
              <a:buSzPts val="1000"/>
              <a:buNone/>
              <a:tabLst>
                <a:tab pos="457200" algn="l"/>
              </a:tabLst>
            </a:pPr>
            <a:r>
              <a:rPr lang="en-US" sz="1900" i="1">
                <a:effectLst/>
                <a:latin typeface="Times New Roman" panose="02020603050405020304" pitchFamily="18" charset="0"/>
                <a:ea typeface="Times New Roman" panose="02020603050405020304" pitchFamily="18" charset="0"/>
                <a:cs typeface="Times New Roman" panose="02020603050405020304" pitchFamily="18" charset="0"/>
              </a:rPr>
              <a:t>Dementia, cognitive impairment, or other brain disorder</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1200"/>
              </a:spcAft>
              <a:buSzPts val="1000"/>
              <a:buNone/>
              <a:tabLst>
                <a:tab pos="457200" algn="l"/>
              </a:tabLst>
            </a:pPr>
            <a:r>
              <a:rPr lang="en-US" sz="1900" i="1">
                <a:effectLst/>
                <a:latin typeface="Times New Roman" panose="02020603050405020304" pitchFamily="18" charset="0"/>
                <a:ea typeface="Times New Roman" panose="02020603050405020304" pitchFamily="18" charset="0"/>
                <a:cs typeface="Times New Roman" panose="02020603050405020304" pitchFamily="18" charset="0"/>
              </a:rPr>
              <a:t>Fluid and electrolyte disturbances and dehydration</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1200"/>
              </a:spcAft>
              <a:buSzPts val="1000"/>
              <a:buNone/>
              <a:tabLst>
                <a:tab pos="457200" algn="l"/>
              </a:tabLst>
            </a:pPr>
            <a:r>
              <a:rPr lang="en-US" sz="1900" i="1">
                <a:effectLst/>
                <a:latin typeface="Times New Roman" panose="02020603050405020304" pitchFamily="18" charset="0"/>
                <a:ea typeface="Times New Roman" panose="02020603050405020304" pitchFamily="18" charset="0"/>
                <a:cs typeface="Times New Roman" panose="02020603050405020304" pitchFamily="18" charset="0"/>
              </a:rPr>
              <a:t>Other metabolic disturbance, especially elevated BUN level or hepatic insufficiency</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1200"/>
              </a:spcAft>
              <a:buSzPts val="1000"/>
              <a:buNone/>
              <a:tabLst>
                <a:tab pos="457200" algn="l"/>
              </a:tabLst>
            </a:pPr>
            <a:r>
              <a:rPr lang="en-US" sz="1900" i="1">
                <a:effectLst/>
                <a:latin typeface="Times New Roman" panose="02020603050405020304" pitchFamily="18" charset="0"/>
                <a:ea typeface="Times New Roman" panose="02020603050405020304" pitchFamily="18" charset="0"/>
                <a:cs typeface="Times New Roman" panose="02020603050405020304" pitchFamily="18" charset="0"/>
              </a:rPr>
              <a:t>Number and severity of medical illnesses, including cancer</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1200"/>
              </a:spcAft>
              <a:buSzPts val="1000"/>
              <a:buNone/>
              <a:tabLst>
                <a:tab pos="457200" algn="l"/>
              </a:tabLst>
            </a:pPr>
            <a:r>
              <a:rPr lang="en-US" sz="1900" i="1">
                <a:effectLst/>
                <a:latin typeface="Times New Roman" panose="02020603050405020304" pitchFamily="18" charset="0"/>
                <a:ea typeface="Times New Roman" panose="02020603050405020304" pitchFamily="18" charset="0"/>
                <a:cs typeface="Times New Roman" panose="02020603050405020304" pitchFamily="18" charset="0"/>
              </a:rPr>
              <a:t>Infections, especially urinary tract, pulmonary, and AIDS</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1200"/>
              </a:spcAft>
              <a:buSzPts val="1000"/>
              <a:buNone/>
              <a:tabLst>
                <a:tab pos="457200" algn="l"/>
              </a:tabLst>
            </a:pPr>
            <a:r>
              <a:rPr lang="en-US" sz="1900" i="1">
                <a:effectLst/>
                <a:latin typeface="Times New Roman" panose="02020603050405020304" pitchFamily="18" charset="0"/>
                <a:ea typeface="Times New Roman" panose="02020603050405020304" pitchFamily="18" charset="0"/>
                <a:cs typeface="Times New Roman" panose="02020603050405020304" pitchFamily="18" charset="0"/>
              </a:rPr>
              <a:t>Malnutrition, low serum albumin level</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1200"/>
              </a:spcAft>
              <a:buSzPts val="1000"/>
              <a:buNone/>
              <a:tabLst>
                <a:tab pos="457200" algn="l"/>
              </a:tabLst>
            </a:pPr>
            <a:r>
              <a:rPr lang="en-US" sz="1900" i="1">
                <a:effectLst/>
                <a:latin typeface="Times New Roman" panose="02020603050405020304" pitchFamily="18" charset="0"/>
                <a:ea typeface="Times New Roman" panose="02020603050405020304" pitchFamily="18" charset="0"/>
                <a:cs typeface="Times New Roman" panose="02020603050405020304" pitchFamily="18" charset="0"/>
              </a:rPr>
              <a:t>Cardiorespiratory failure or hypoxemia</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1200"/>
              </a:spcAft>
              <a:buSzPts val="1000"/>
              <a:buNone/>
              <a:tabLst>
                <a:tab pos="457200" algn="l"/>
              </a:tabLst>
            </a:pPr>
            <a:r>
              <a:rPr lang="en-US" sz="1900" i="1">
                <a:effectLst/>
                <a:latin typeface="Times New Roman" panose="02020603050405020304" pitchFamily="18" charset="0"/>
                <a:ea typeface="Times New Roman" panose="02020603050405020304" pitchFamily="18" charset="0"/>
                <a:cs typeface="Times New Roman" panose="02020603050405020304" pitchFamily="18" charset="0"/>
              </a:rPr>
              <a:t>Prior stroke or other nondementia brain disorder</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1200"/>
              </a:spcAft>
              <a:buSzPts val="1000"/>
              <a:buNone/>
              <a:tabLst>
                <a:tab pos="457200" algn="l"/>
              </a:tabLst>
            </a:pPr>
            <a:r>
              <a:rPr lang="en-US" sz="1900" i="1">
                <a:effectLst/>
                <a:latin typeface="Times New Roman" panose="02020603050405020304" pitchFamily="18" charset="0"/>
                <a:ea typeface="Times New Roman" panose="02020603050405020304" pitchFamily="18" charset="0"/>
                <a:cs typeface="Times New Roman" panose="02020603050405020304" pitchFamily="18" charset="0"/>
              </a:rPr>
              <a:t>Polypharmacy and use of analgesics, psychoactive drugs, or anticholinergics</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1200"/>
              </a:spcAft>
              <a:buSzPts val="1000"/>
              <a:buNone/>
              <a:tabLst>
                <a:tab pos="457200" algn="l"/>
              </a:tabLst>
            </a:pPr>
            <a:r>
              <a:rPr lang="en-US" sz="1900" i="1">
                <a:effectLst/>
                <a:latin typeface="Times New Roman" panose="02020603050405020304" pitchFamily="18" charset="0"/>
                <a:ea typeface="Times New Roman" panose="02020603050405020304" pitchFamily="18" charset="0"/>
                <a:cs typeface="Times New Roman" panose="02020603050405020304" pitchFamily="18" charset="0"/>
              </a:rPr>
              <a:t>Drug abuse, alcohol or sedative dependency</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1200"/>
              </a:spcAft>
              <a:buSzPts val="1000"/>
              <a:buNone/>
              <a:tabLst>
                <a:tab pos="457200" algn="l"/>
              </a:tabLst>
            </a:pPr>
            <a:r>
              <a:rPr lang="en-US" sz="1900" i="1">
                <a:effectLst/>
                <a:latin typeface="Times New Roman" panose="02020603050405020304" pitchFamily="18" charset="0"/>
                <a:ea typeface="Times New Roman" panose="02020603050405020304" pitchFamily="18" charset="0"/>
                <a:cs typeface="Times New Roman" panose="02020603050405020304" pitchFamily="18" charset="0"/>
              </a:rPr>
              <a:t>Sensory impairment, especially visual</a:t>
            </a:r>
            <a:endParaRPr lang="en-US" sz="1900"/>
          </a:p>
        </p:txBody>
      </p:sp>
    </p:spTree>
    <p:extLst>
      <p:ext uri="{BB962C8B-B14F-4D97-AF65-F5344CB8AC3E}">
        <p14:creationId xmlns:p14="http://schemas.microsoft.com/office/powerpoint/2010/main" val="390563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777A147A-9ED8-46B4-8660-1B3C2AA880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39E288EB-C62F-4994-BC35-37E382D361CA}"/>
              </a:ext>
            </a:extLst>
          </p:cNvPr>
          <p:cNvSpPr>
            <a:spLocks noGrp="1"/>
          </p:cNvSpPr>
          <p:nvPr>
            <p:ph type="title"/>
          </p:nvPr>
        </p:nvSpPr>
        <p:spPr>
          <a:xfrm>
            <a:off x="841248" y="548640"/>
            <a:ext cx="3600860" cy="5431536"/>
          </a:xfrm>
        </p:spPr>
        <p:txBody>
          <a:bodyPr>
            <a:normAutofit/>
          </a:bodyPr>
          <a:lstStyle/>
          <a:p>
            <a:r>
              <a:rPr lang="en-US" sz="5000" b="1" i="1">
                <a:effectLst/>
                <a:latin typeface="Times New Roman" panose="02020603050405020304" pitchFamily="18" charset="0"/>
                <a:ea typeface="Times New Roman" panose="02020603050405020304" pitchFamily="18" charset="0"/>
                <a:cs typeface="Times New Roman" panose="02020603050405020304" pitchFamily="18" charset="0"/>
              </a:rPr>
              <a:t>Predisposing and Precipitating Factors for Delirium</a:t>
            </a:r>
            <a:r>
              <a:rPr lang="en-US" sz="5000">
                <a:effectLst/>
                <a:latin typeface="Calibri" panose="020F0502020204030204" pitchFamily="34" charset="0"/>
                <a:ea typeface="Calibri" panose="020F0502020204030204" pitchFamily="34" charset="0"/>
                <a:cs typeface="Times New Roman" panose="02020603050405020304" pitchFamily="18" charset="0"/>
              </a:rPr>
              <a:t> </a:t>
            </a:r>
            <a:r>
              <a:rPr lang="en-US" sz="5000" b="1" i="1">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5000" b="1" i="1">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5000"/>
          </a:p>
        </p:txBody>
      </p:sp>
      <p:sp>
        <p:nvSpPr>
          <p:cNvPr id="10" name="sketch line">
            <a:extLst>
              <a:ext uri="{FF2B5EF4-FFF2-40B4-BE49-F238E27FC236}">
                <a16:creationId xmlns:a16="http://schemas.microsoft.com/office/drawing/2014/main" xmlns="" id="{5D6C15A0-C087-4593-8414-2B4EC1CDC3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xmlns="" id="{A07AF299-E3A7-4C45-835B-4D03DE4CD09E}"/>
              </a:ext>
            </a:extLst>
          </p:cNvPr>
          <p:cNvSpPr>
            <a:spLocks noGrp="1"/>
          </p:cNvSpPr>
          <p:nvPr>
            <p:ph idx="1"/>
          </p:nvPr>
        </p:nvSpPr>
        <p:spPr>
          <a:xfrm>
            <a:off x="5126418" y="552091"/>
            <a:ext cx="6224335" cy="5431536"/>
          </a:xfrm>
        </p:spPr>
        <p:txBody>
          <a:bodyPr anchor="ctr">
            <a:normAutofit/>
          </a:bodyPr>
          <a:lstStyle/>
          <a:p>
            <a:pPr marL="0" marR="0" indent="0">
              <a:spcBef>
                <a:spcPts val="0"/>
              </a:spcBef>
              <a:spcAft>
                <a:spcPts val="0"/>
              </a:spcAft>
              <a:buNone/>
            </a:pPr>
            <a:r>
              <a:rPr lang="en-US" sz="2200" i="1">
                <a:effectLst/>
                <a:latin typeface="Times New Roman" panose="02020603050405020304" pitchFamily="18" charset="0"/>
                <a:ea typeface="Times New Roman" panose="02020603050405020304" pitchFamily="18" charset="0"/>
                <a:cs typeface="Times New Roman" panose="02020603050405020304" pitchFamily="18" charset="0"/>
              </a:rPr>
              <a:t>Sensory overstimulation and “ICU psychosis”</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1200"/>
              </a:spcAft>
              <a:buSzPts val="1000"/>
              <a:buNone/>
              <a:tabLst>
                <a:tab pos="457200" algn="l"/>
              </a:tabLst>
            </a:pPr>
            <a:r>
              <a:rPr lang="en-US" sz="2200" i="1">
                <a:effectLst/>
                <a:latin typeface="Times New Roman" panose="02020603050405020304" pitchFamily="18" charset="0"/>
                <a:ea typeface="Times New Roman" panose="02020603050405020304" pitchFamily="18" charset="0"/>
                <a:cs typeface="Times New Roman" panose="02020603050405020304" pitchFamily="18" charset="0"/>
              </a:rPr>
              <a:t>Sensory deprivation</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1200"/>
              </a:spcAft>
              <a:buSzPts val="1000"/>
              <a:buNone/>
              <a:tabLst>
                <a:tab pos="457200" algn="l"/>
              </a:tabLst>
            </a:pPr>
            <a:r>
              <a:rPr lang="en-US" sz="2200" i="1">
                <a:effectLst/>
                <a:latin typeface="Times New Roman" panose="02020603050405020304" pitchFamily="18" charset="0"/>
                <a:ea typeface="Times New Roman" panose="02020603050405020304" pitchFamily="18" charset="0"/>
                <a:cs typeface="Times New Roman" panose="02020603050405020304" pitchFamily="18" charset="0"/>
              </a:rPr>
              <a:t>Sleep disturbance</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1200"/>
              </a:spcAft>
              <a:buSzPts val="1000"/>
              <a:buNone/>
              <a:tabLst>
                <a:tab pos="457200" algn="l"/>
              </a:tabLst>
            </a:pPr>
            <a:r>
              <a:rPr lang="en-US" sz="2200" i="1">
                <a:effectLst/>
                <a:latin typeface="Times New Roman" panose="02020603050405020304" pitchFamily="18" charset="0"/>
                <a:ea typeface="Times New Roman" panose="02020603050405020304" pitchFamily="18" charset="0"/>
                <a:cs typeface="Times New Roman" panose="02020603050405020304" pitchFamily="18" charset="0"/>
              </a:rPr>
              <a:t>Functional impairment</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1200"/>
              </a:spcAft>
              <a:buSzPts val="1000"/>
              <a:buNone/>
              <a:tabLst>
                <a:tab pos="457200" algn="l"/>
              </a:tabLst>
            </a:pPr>
            <a:r>
              <a:rPr lang="en-US" sz="2200" i="1">
                <a:effectLst/>
                <a:latin typeface="Times New Roman" panose="02020603050405020304" pitchFamily="18" charset="0"/>
                <a:ea typeface="Times New Roman" panose="02020603050405020304" pitchFamily="18" charset="0"/>
                <a:cs typeface="Times New Roman" panose="02020603050405020304" pitchFamily="18" charset="0"/>
              </a:rPr>
              <a:t>Fever, hypothermia</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1200"/>
              </a:spcAft>
              <a:buSzPts val="1000"/>
              <a:buNone/>
              <a:tabLst>
                <a:tab pos="457200" algn="l"/>
              </a:tabLst>
            </a:pPr>
            <a:r>
              <a:rPr lang="en-US" sz="2200" i="1">
                <a:effectLst/>
                <a:latin typeface="Times New Roman" panose="02020603050405020304" pitchFamily="18" charset="0"/>
                <a:ea typeface="Times New Roman" panose="02020603050405020304" pitchFamily="18" charset="0"/>
                <a:cs typeface="Times New Roman" panose="02020603050405020304" pitchFamily="18" charset="0"/>
              </a:rPr>
              <a:t>Physical trauma or severe burns</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1200"/>
              </a:spcAft>
              <a:buSzPts val="1000"/>
              <a:buNone/>
              <a:tabLst>
                <a:tab pos="457200" algn="l"/>
              </a:tabLst>
            </a:pPr>
            <a:r>
              <a:rPr lang="en-US" sz="2200" i="1">
                <a:effectLst/>
                <a:latin typeface="Times New Roman" panose="02020603050405020304" pitchFamily="18" charset="0"/>
                <a:ea typeface="Times New Roman" panose="02020603050405020304" pitchFamily="18" charset="0"/>
                <a:cs typeface="Times New Roman" panose="02020603050405020304" pitchFamily="18" charset="0"/>
              </a:rPr>
              <a:t>Fractures</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1200"/>
              </a:spcAft>
              <a:buSzPts val="1000"/>
              <a:buNone/>
              <a:tabLst>
                <a:tab pos="457200" algn="l"/>
              </a:tabLst>
            </a:pPr>
            <a:r>
              <a:rPr lang="en-US" sz="2200" i="1">
                <a:effectLst/>
                <a:latin typeface="Times New Roman" panose="02020603050405020304" pitchFamily="18" charset="0"/>
                <a:ea typeface="Times New Roman" panose="02020603050405020304" pitchFamily="18" charset="0"/>
                <a:cs typeface="Times New Roman" panose="02020603050405020304" pitchFamily="18" charset="0"/>
              </a:rPr>
              <a:t>Male gender</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1200"/>
              </a:spcAft>
              <a:buSzPts val="1000"/>
              <a:buNone/>
              <a:tabLst>
                <a:tab pos="457200" algn="l"/>
              </a:tabLst>
            </a:pPr>
            <a:r>
              <a:rPr lang="en-US" sz="2200" i="1">
                <a:effectLst/>
                <a:latin typeface="Times New Roman" panose="02020603050405020304" pitchFamily="18" charset="0"/>
                <a:ea typeface="Times New Roman" panose="02020603050405020304" pitchFamily="18" charset="0"/>
                <a:cs typeface="Times New Roman" panose="02020603050405020304" pitchFamily="18" charset="0"/>
              </a:rPr>
              <a:t>Depression</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1200"/>
              </a:spcAft>
              <a:buSzPts val="1000"/>
              <a:buNone/>
              <a:tabLst>
                <a:tab pos="457200" algn="l"/>
              </a:tabLst>
            </a:pPr>
            <a:r>
              <a:rPr lang="en-US" sz="220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p>
            <a:endParaRPr lang="en-US" sz="2200"/>
          </a:p>
        </p:txBody>
      </p:sp>
    </p:spTree>
    <p:extLst>
      <p:ext uri="{BB962C8B-B14F-4D97-AF65-F5344CB8AC3E}">
        <p14:creationId xmlns:p14="http://schemas.microsoft.com/office/powerpoint/2010/main" val="39185624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9228552E-C8B1-4A80-8448-0787CE0FC7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xmlns="" id="{F7B56A15-56F1-4B79-B9CD-D1C8CED52059}"/>
              </a:ext>
            </a:extLst>
          </p:cNvPr>
          <p:cNvPicPr>
            <a:picLocks noChangeAspect="1"/>
          </p:cNvPicPr>
          <p:nvPr/>
        </p:nvPicPr>
        <p:blipFill rotWithShape="1">
          <a:blip r:embed="rId3">
            <a:alphaModFix amt="35000"/>
          </a:blip>
          <a:srcRect t="2530" b="13200"/>
          <a:stretch/>
        </p:blipFill>
        <p:spPr>
          <a:xfrm>
            <a:off x="20" y="10"/>
            <a:ext cx="12191980" cy="6857990"/>
          </a:xfrm>
          <a:prstGeom prst="rect">
            <a:avLst/>
          </a:prstGeom>
        </p:spPr>
      </p:pic>
      <p:graphicFrame>
        <p:nvGraphicFramePr>
          <p:cNvPr id="7" name="TextBox 4">
            <a:extLst>
              <a:ext uri="{FF2B5EF4-FFF2-40B4-BE49-F238E27FC236}">
                <a16:creationId xmlns:a16="http://schemas.microsoft.com/office/drawing/2014/main" xmlns="" id="{9129BCBA-8946-4320-9117-E00E767799B3}"/>
              </a:ext>
            </a:extLst>
          </p:cNvPr>
          <p:cNvGraphicFramePr/>
          <p:nvPr>
            <p:extLst>
              <p:ext uri="{D42A27DB-BD31-4B8C-83A1-F6EECF244321}">
                <p14:modId xmlns:p14="http://schemas.microsoft.com/office/powerpoint/2010/main" val="71040133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18004531"/>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B819A166-7571-4003-A6B8-B62034C3ED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BACF23C7-2CCA-42A2-A4C3-59DFA2D17DD0}"/>
              </a:ext>
            </a:extLst>
          </p:cNvPr>
          <p:cNvSpPr>
            <a:spLocks noGrp="1"/>
          </p:cNvSpPr>
          <p:nvPr>
            <p:ph type="title"/>
          </p:nvPr>
        </p:nvSpPr>
        <p:spPr>
          <a:xfrm>
            <a:off x="524741" y="620392"/>
            <a:ext cx="3808268" cy="5504688"/>
          </a:xfrm>
        </p:spPr>
        <p:txBody>
          <a:bodyPr>
            <a:normAutofit/>
          </a:bodyPr>
          <a:lstStyle/>
          <a:p>
            <a:pPr marL="0" marR="0" lvl="0" indent="0" defTabSz="914400" rtl="0" eaLnBrk="1" fontAlgn="auto" latinLnBrk="0" hangingPunct="1">
              <a:spcBef>
                <a:spcPts val="0"/>
              </a:spcBef>
              <a:spcAft>
                <a:spcPts val="1200"/>
              </a:spcAft>
              <a:buClrTx/>
              <a:buSzTx/>
              <a:buFont typeface="Arial" panose="020B0604020202020204" pitchFamily="34" charset="0"/>
              <a:buNone/>
              <a:tabLst/>
              <a:defRPr/>
            </a:pPr>
            <a:r>
              <a:rPr lang="en-US" sz="3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In many cases the cause of delirium is multifactorial,</a:t>
            </a:r>
            <a:br>
              <a:rPr lang="en-US" sz="3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3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3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3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3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en-US" sz="3800" b="0" i="1" u="none" strike="noStrike" kern="120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resulting from the interaction between </a:t>
            </a:r>
            <a:br>
              <a:rPr kumimoji="0" lang="en-US" sz="3800" b="0" i="1" u="none" strike="noStrike" kern="120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endParaRPr lang="en-US" sz="3800" dirty="0">
              <a:solidFill>
                <a:schemeClr val="bg1"/>
              </a:solidFill>
            </a:endParaRPr>
          </a:p>
        </p:txBody>
      </p:sp>
      <p:graphicFrame>
        <p:nvGraphicFramePr>
          <p:cNvPr id="5" name="Content Placeholder 2">
            <a:extLst>
              <a:ext uri="{FF2B5EF4-FFF2-40B4-BE49-F238E27FC236}">
                <a16:creationId xmlns:a16="http://schemas.microsoft.com/office/drawing/2014/main" xmlns="" id="{454A34FF-FCCB-4E94-8EE4-4255193D5BB0}"/>
              </a:ext>
            </a:extLst>
          </p:cNvPr>
          <p:cNvGraphicFramePr>
            <a:graphicFrameLocks noGrp="1"/>
          </p:cNvGraphicFramePr>
          <p:nvPr>
            <p:ph idx="1"/>
            <p:extLst>
              <p:ext uri="{D42A27DB-BD31-4B8C-83A1-F6EECF244321}">
                <p14:modId xmlns:p14="http://schemas.microsoft.com/office/powerpoint/2010/main" val="2021376962"/>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70961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2E442304-DDBD-4F7B-8017-36BCC863FB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04663A6F-8CE4-4B5D-9EE9-5803FDC7AFD2}"/>
              </a:ext>
            </a:extLst>
          </p:cNvPr>
          <p:cNvSpPr>
            <a:spLocks noGrp="1"/>
          </p:cNvSpPr>
          <p:nvPr>
            <p:ph type="title"/>
          </p:nvPr>
        </p:nvSpPr>
        <p:spPr>
          <a:xfrm>
            <a:off x="635000" y="640823"/>
            <a:ext cx="3418659" cy="5583148"/>
          </a:xfrm>
        </p:spPr>
        <p:txBody>
          <a:bodyPr anchor="ctr">
            <a:normAutofit/>
          </a:bodyPr>
          <a:lstStyle/>
          <a:p>
            <a:r>
              <a:rPr lang="en-US" sz="4200" i="1">
                <a:effectLst/>
                <a:latin typeface="Times New Roman" panose="02020603050405020304" pitchFamily="18" charset="0"/>
                <a:ea typeface="Times New Roman" panose="02020603050405020304" pitchFamily="18" charset="0"/>
                <a:cs typeface="Times New Roman" panose="02020603050405020304" pitchFamily="18" charset="0"/>
              </a:rPr>
              <a:t>Five specific factors that can independently precipitate delirium are:</a:t>
            </a:r>
            <a:endParaRPr lang="en-US" sz="4200"/>
          </a:p>
        </p:txBody>
      </p:sp>
      <p:sp>
        <p:nvSpPr>
          <p:cNvPr id="11" name="sketch line">
            <a:extLst>
              <a:ext uri="{FF2B5EF4-FFF2-40B4-BE49-F238E27FC236}">
                <a16:creationId xmlns:a16="http://schemas.microsoft.com/office/drawing/2014/main" xmlns="" id="{5E107275-3853-46FD-A241-DE4355A426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xmlns="" id="{6D26CBD8-13E7-45DF-8E63-8C3A5D550DC0}"/>
              </a:ext>
            </a:extLst>
          </p:cNvPr>
          <p:cNvGraphicFramePr>
            <a:graphicFrameLocks noGrp="1"/>
          </p:cNvGraphicFramePr>
          <p:nvPr>
            <p:ph idx="1"/>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3590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27B839B-9ADE-406B-8590-F1CAEDED4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xmlns="" id="{CFE45BF0-46DB-408C-B5F7-7B11716805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xmlns="" id="{2AEBC8F2-97B1-41B4-93F1-2D289E197F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xmlns="" id="{472E3A19-F5D5-48FC-BB9C-48C2F68F59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xmlns="" id="{7A62E32F-BB65-43A8-8EB5-92346890E5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xmlns="" id="{14E91B64-9FCC-451E-AFB4-A827D63293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xmlns="" id="{A71CC566-75A3-49F4-B54D-4D6CE8B92143}"/>
              </a:ext>
            </a:extLst>
          </p:cNvPr>
          <p:cNvSpPr>
            <a:spLocks noGrp="1"/>
          </p:cNvSpPr>
          <p:nvPr>
            <p:ph type="title"/>
          </p:nvPr>
        </p:nvSpPr>
        <p:spPr>
          <a:xfrm>
            <a:off x="958506" y="800392"/>
            <a:ext cx="10264697" cy="1212102"/>
          </a:xfrm>
        </p:spPr>
        <p:txBody>
          <a:bodyPr>
            <a:normAutofit/>
          </a:bodyPr>
          <a:lstStyle/>
          <a:p>
            <a:pPr marL="0" marR="0" indent="0">
              <a:spcBef>
                <a:spcPts val="0"/>
              </a:spcBef>
              <a:spcAft>
                <a:spcPts val="800"/>
              </a:spcAft>
            </a:pPr>
            <a:r>
              <a:rPr lang="en-US" sz="2500" i="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br>
              <a:rPr lang="en-US" sz="2500" i="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800" i="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Edward A Stehlik, MD</a:t>
            </a:r>
            <a:endParaRPr lang="en-US" sz="2500" dirty="0">
              <a:solidFill>
                <a:srgbClr val="FFFFFF"/>
              </a:solidFill>
            </a:endParaRPr>
          </a:p>
        </p:txBody>
      </p:sp>
      <p:sp>
        <p:nvSpPr>
          <p:cNvPr id="3" name="Content Placeholder 2">
            <a:extLst>
              <a:ext uri="{FF2B5EF4-FFF2-40B4-BE49-F238E27FC236}">
                <a16:creationId xmlns:a16="http://schemas.microsoft.com/office/drawing/2014/main" xmlns="" id="{BE438E87-5AC4-41EA-B0AA-6726C63A5537}"/>
              </a:ext>
            </a:extLst>
          </p:cNvPr>
          <p:cNvSpPr>
            <a:spLocks noGrp="1"/>
          </p:cNvSpPr>
          <p:nvPr>
            <p:ph idx="1"/>
          </p:nvPr>
        </p:nvSpPr>
        <p:spPr>
          <a:xfrm>
            <a:off x="1367624" y="2490436"/>
            <a:ext cx="9708995" cy="3567173"/>
          </a:xfrm>
        </p:spPr>
        <p:txBody>
          <a:bodyPr anchor="ctr">
            <a:normAutofit/>
          </a:bodyPr>
          <a:lstStyle/>
          <a:p>
            <a:pPr marL="0" marR="0" indent="0" fontAlgn="base">
              <a:spcBef>
                <a:spcPts val="0"/>
              </a:spcBef>
              <a:spcAft>
                <a:spcPts val="0"/>
              </a:spcAft>
              <a:buNone/>
            </a:pPr>
            <a:r>
              <a:rPr lang="en-US" sz="800" i="1" dirty="0">
                <a:effectLst/>
                <a:latin typeface="Times New Roman" panose="02020603050405020304" pitchFamily="18" charset="0"/>
                <a:ea typeface="Times New Roman" panose="02020603050405020304" pitchFamily="18" charset="0"/>
                <a:cs typeface="Times New Roman" panose="02020603050405020304" pitchFamily="18" charset="0"/>
              </a:rPr>
              <a:t>Reza, thank you for agreeing to head a special Department of Medicine blue ribbon workgroup to evaluate how we identify and treat delirium in the hospital. As we all know this is a vexing problem, identified inadequately, managed poorly, and an ongoing concern. As we discussed, several recent cases that we have seen have brought this issue again to the forefront.</a:t>
            </a:r>
            <a:endParaRPr lang="en-US" sz="800" i="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fontAlgn="base">
              <a:spcBef>
                <a:spcPts val="0"/>
              </a:spcBef>
              <a:spcAft>
                <a:spcPts val="0"/>
              </a:spcAft>
              <a:buNone/>
            </a:pPr>
            <a:r>
              <a:rPr lang="en-US" sz="8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800" i="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fontAlgn="base">
              <a:spcBef>
                <a:spcPts val="0"/>
              </a:spcBef>
              <a:spcAft>
                <a:spcPts val="0"/>
              </a:spcAft>
              <a:buNone/>
            </a:pPr>
            <a:r>
              <a:rPr lang="en-US" sz="800" i="1" dirty="0">
                <a:effectLst/>
                <a:latin typeface="Times New Roman" panose="02020603050405020304" pitchFamily="18" charset="0"/>
                <a:ea typeface="Times New Roman" panose="02020603050405020304" pitchFamily="18" charset="0"/>
                <a:cs typeface="Times New Roman" panose="02020603050405020304" pitchFamily="18" charset="0"/>
              </a:rPr>
              <a:t>Our expectation is that this committee will come up with best practice recommendations to include prevention of delirium, recognition of delirium, evaluation of delirium, and management of delirium. It is clear that hospitalists, nurses, and neurologists are 3 disciplines that are prominently and regularly involved in this process, with other professionals engaged frequently as well.</a:t>
            </a:r>
            <a:endParaRPr lang="en-US" sz="800" i="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fontAlgn="base">
              <a:spcBef>
                <a:spcPts val="0"/>
              </a:spcBef>
              <a:spcAft>
                <a:spcPts val="0"/>
              </a:spcAft>
              <a:buNone/>
            </a:pPr>
            <a:r>
              <a:rPr lang="en-US" sz="8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800" i="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fontAlgn="base">
              <a:spcBef>
                <a:spcPts val="0"/>
              </a:spcBef>
              <a:spcAft>
                <a:spcPts val="0"/>
              </a:spcAft>
              <a:buNone/>
            </a:pPr>
            <a:r>
              <a:rPr lang="en-US" sz="800" i="1" dirty="0">
                <a:effectLst/>
                <a:latin typeface="Times New Roman" panose="02020603050405020304" pitchFamily="18" charset="0"/>
                <a:ea typeface="Times New Roman" panose="02020603050405020304" pitchFamily="18" charset="0"/>
                <a:cs typeface="Times New Roman" panose="02020603050405020304" pitchFamily="18" charset="0"/>
              </a:rPr>
              <a:t>The plan is that you will have a multidisciplinary team, with representatives hopefully from multiple sites, and various disciplines involved. Certainly hospitalist physicians, nurses, geriatricians, neurologists, and others may be included. Nonetheless the workgroup should be small enough to be effective and relatively easy to get together. Certainly reliance on the existing literature for best practices and consensus guidelines should help focusing the work of your group effectively.</a:t>
            </a:r>
            <a:endParaRPr lang="en-US" sz="800" i="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fontAlgn="base">
              <a:spcBef>
                <a:spcPts val="0"/>
              </a:spcBef>
              <a:spcAft>
                <a:spcPts val="0"/>
              </a:spcAft>
              <a:buNone/>
            </a:pPr>
            <a:r>
              <a:rPr lang="en-US" sz="8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800" i="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fontAlgn="base">
              <a:spcBef>
                <a:spcPts val="0"/>
              </a:spcBef>
              <a:spcAft>
                <a:spcPts val="0"/>
              </a:spcAft>
              <a:buNone/>
            </a:pPr>
            <a:r>
              <a:rPr lang="en-US" sz="800" i="1" dirty="0">
                <a:effectLst/>
                <a:latin typeface="Times New Roman" panose="02020603050405020304" pitchFamily="18" charset="0"/>
                <a:ea typeface="Times New Roman" panose="02020603050405020304" pitchFamily="18" charset="0"/>
                <a:cs typeface="Times New Roman" panose="02020603050405020304" pitchFamily="18" charset="0"/>
              </a:rPr>
              <a:t>As I mentioned, Bruce Naughton, who serves on our Mortality Committee has expressed a strong interest in this subject, and Brian Snyder, another geriatrician who was one of our medical directors is also very interested in this subject. If you find either or both of them would be useful to have on the group, then I'm sure they would be willing to assist. If you are looking for names of people in relevant roles at other hospital sites, feel free to reach out to me or the associate medical directors who are copied on this email for any suggestions that you may need.</a:t>
            </a:r>
            <a:endParaRPr lang="en-US" sz="800" i="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fontAlgn="base">
              <a:spcBef>
                <a:spcPts val="0"/>
              </a:spcBef>
              <a:spcAft>
                <a:spcPts val="500"/>
              </a:spcAft>
              <a:buNone/>
            </a:pPr>
            <a:r>
              <a:rPr lang="en-US" sz="8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800" i="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fontAlgn="base">
              <a:spcBef>
                <a:spcPts val="0"/>
              </a:spcBef>
              <a:spcAft>
                <a:spcPts val="0"/>
              </a:spcAft>
              <a:buNone/>
            </a:pPr>
            <a:r>
              <a:rPr lang="en-US" sz="800" i="1" dirty="0">
                <a:effectLst/>
                <a:latin typeface="Times New Roman" panose="02020603050405020304" pitchFamily="18" charset="0"/>
                <a:ea typeface="Times New Roman" panose="02020603050405020304" pitchFamily="18" charset="0"/>
                <a:cs typeface="Times New Roman" panose="02020603050405020304" pitchFamily="18" charset="0"/>
              </a:rPr>
              <a:t>Two suggestions:</a:t>
            </a:r>
          </a:p>
          <a:p>
            <a:pPr marR="0" indent="0" fontAlgn="base">
              <a:spcBef>
                <a:spcPts val="0"/>
              </a:spcBef>
              <a:spcAft>
                <a:spcPts val="0"/>
              </a:spcAft>
              <a:buNone/>
            </a:pPr>
            <a:r>
              <a:rPr lang="en-US" sz="800" i="1" dirty="0">
                <a:effectLst/>
                <a:latin typeface="Times New Roman" panose="02020603050405020304" pitchFamily="18" charset="0"/>
                <a:ea typeface="Times New Roman" panose="02020603050405020304" pitchFamily="18" charset="0"/>
                <a:cs typeface="Times New Roman" panose="02020603050405020304" pitchFamily="18" charset="0"/>
              </a:rPr>
              <a:t>1.       I think a workgroup achieving a consensus is an excellent format. Either Bruce Naughton or Brian Snyder or both are two people I know who are very interested in this subject and may be helpful members of a consensus workgroup.</a:t>
            </a:r>
          </a:p>
          <a:p>
            <a:pPr marR="0" indent="0" fontAlgn="base">
              <a:spcBef>
                <a:spcPts val="0"/>
              </a:spcBef>
              <a:spcAft>
                <a:spcPts val="0"/>
              </a:spcAft>
              <a:buNone/>
            </a:pPr>
            <a:r>
              <a:rPr lang="en-US" sz="800" i="1" dirty="0">
                <a:effectLst/>
                <a:latin typeface="Times New Roman" panose="02020603050405020304" pitchFamily="18" charset="0"/>
                <a:ea typeface="Times New Roman" panose="02020603050405020304" pitchFamily="18" charset="0"/>
                <a:cs typeface="Times New Roman" panose="02020603050405020304" pitchFamily="18" charset="0"/>
              </a:rPr>
              <a:t>2.       Our expectation from this group is not simply a delineation of best practice, although that is extremely important. We are also looking toward how do we implement the best practice, monitor how well this is being done, and provide guidance to reviewers and leaders as to how to evaluate our performance with respect to evaluating and managing delirium in the hospital.</a:t>
            </a:r>
          </a:p>
          <a:p>
            <a:pPr marL="0" marR="0" indent="0" fontAlgn="base">
              <a:spcBef>
                <a:spcPts val="0"/>
              </a:spcBef>
              <a:spcAft>
                <a:spcPts val="0"/>
              </a:spcAft>
              <a:buNone/>
            </a:pPr>
            <a:r>
              <a:rPr lang="en-US" sz="800" i="1" dirty="0">
                <a:effectLst/>
                <a:latin typeface="Times New Roman" panose="02020603050405020304" pitchFamily="18" charset="0"/>
                <a:ea typeface="Times New Roman" panose="02020603050405020304" pitchFamily="18" charset="0"/>
                <a:cs typeface="Times New Roman" panose="02020603050405020304" pitchFamily="18" charset="0"/>
              </a:rPr>
              <a:t>Thank you again for agreeing to work on this, as it is very important and should make a significant impact in improving the care we deliver.</a:t>
            </a:r>
          </a:p>
          <a:p>
            <a:pPr marL="0" marR="0" indent="0">
              <a:spcBef>
                <a:spcPts val="0"/>
              </a:spcBef>
              <a:spcAft>
                <a:spcPts val="800"/>
              </a:spcAft>
              <a:buNone/>
            </a:pPr>
            <a:r>
              <a:rPr lang="en-US" sz="800" i="1"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indent="0">
              <a:spcBef>
                <a:spcPts val="0"/>
              </a:spcBef>
              <a:spcAft>
                <a:spcPts val="800"/>
              </a:spcAft>
              <a:buNone/>
            </a:pPr>
            <a:r>
              <a:rPr lang="en-US" sz="800" i="1" dirty="0">
                <a:effectLst/>
                <a:latin typeface="Times New Roman" panose="02020603050405020304" pitchFamily="18" charset="0"/>
                <a:ea typeface="Calibri" panose="020F0502020204030204" pitchFamily="34" charset="0"/>
                <a:cs typeface="Times New Roman" panose="02020603050405020304" pitchFamily="18" charset="0"/>
              </a:rPr>
              <a:t>Stehlik, MD Edward A</a:t>
            </a:r>
          </a:p>
          <a:p>
            <a:pPr marL="0" indent="0">
              <a:buNone/>
            </a:pPr>
            <a:endParaRPr lang="en-US" sz="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64463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6A1473A6-3F22-483E-8A30-80B9D2B145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xmlns="" id="{AA1375E3-3E53-4D75-BAB7-E5929BFCB25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xmlns="" id="{0BBEEF67-3DDF-46CF-8CD5-EA5F0E4FB07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7">
              <a:extLst>
                <a:ext uri="{FF2B5EF4-FFF2-40B4-BE49-F238E27FC236}">
                  <a16:creationId xmlns:a16="http://schemas.microsoft.com/office/drawing/2014/main" xmlns="" id="{8FAC1C95-F817-487C-B8B2-CF141FBB1C2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Rectangle 8">
              <a:extLst>
                <a:ext uri="{FF2B5EF4-FFF2-40B4-BE49-F238E27FC236}">
                  <a16:creationId xmlns:a16="http://schemas.microsoft.com/office/drawing/2014/main" xmlns="" id="{C2C5363A-D941-4AA1-8D38-D7E44A1E2E01}"/>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xmlns="" id="{2392AB11-4936-4B01-99A0-6B62A7070929}"/>
              </a:ext>
            </a:extLst>
          </p:cNvPr>
          <p:cNvSpPr>
            <a:spLocks noGrp="1"/>
          </p:cNvSpPr>
          <p:nvPr>
            <p:ph type="title"/>
          </p:nvPr>
        </p:nvSpPr>
        <p:spPr>
          <a:xfrm>
            <a:off x="1098468" y="885651"/>
            <a:ext cx="3229803" cy="4624603"/>
          </a:xfrm>
        </p:spPr>
        <p:txBody>
          <a:bodyPr>
            <a:normAutofit/>
          </a:bodyPr>
          <a:lstStyle/>
          <a:p>
            <a:r>
              <a:rPr lang="en-US" i="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Other precipitating factors for delirium,</a:t>
            </a:r>
            <a:endParaRPr lang="en-US" dirty="0">
              <a:solidFill>
                <a:srgbClr val="FFFFFF"/>
              </a:solidFill>
            </a:endParaRPr>
          </a:p>
        </p:txBody>
      </p:sp>
      <p:sp>
        <p:nvSpPr>
          <p:cNvPr id="3" name="Content Placeholder 2">
            <a:extLst>
              <a:ext uri="{FF2B5EF4-FFF2-40B4-BE49-F238E27FC236}">
                <a16:creationId xmlns:a16="http://schemas.microsoft.com/office/drawing/2014/main" xmlns="" id="{07EEA27D-D1B2-4E32-950A-C30B34275FFD}"/>
              </a:ext>
            </a:extLst>
          </p:cNvPr>
          <p:cNvSpPr>
            <a:spLocks noGrp="1"/>
          </p:cNvSpPr>
          <p:nvPr>
            <p:ph idx="1"/>
          </p:nvPr>
        </p:nvSpPr>
        <p:spPr>
          <a:xfrm>
            <a:off x="4978708" y="885651"/>
            <a:ext cx="6525220" cy="4616849"/>
          </a:xfrm>
        </p:spPr>
        <p:txBody>
          <a:bodyPr anchor="ctr">
            <a:normAutofit/>
          </a:bodyPr>
          <a:lstStyle/>
          <a:p>
            <a:pPr marL="0" marR="0" indent="0">
              <a:spcBef>
                <a:spcPts val="0"/>
              </a:spcBef>
              <a:spcAft>
                <a:spcPts val="1200"/>
              </a:spcAft>
              <a:buNone/>
            </a:pPr>
            <a:r>
              <a:rPr lang="en-US" sz="2400" i="1">
                <a:effectLst/>
                <a:latin typeface="Times New Roman" panose="02020603050405020304" pitchFamily="18" charset="0"/>
                <a:ea typeface="Times New Roman" panose="02020603050405020304" pitchFamily="18" charset="0"/>
                <a:cs typeface="Times New Roman" panose="02020603050405020304" pitchFamily="18" charset="0"/>
              </a:rPr>
              <a:t>Electrolyte disturbances (hyponatremia, hypercalcemia, etc)</a:t>
            </a:r>
          </a:p>
          <a:p>
            <a:pPr marL="0" marR="0" indent="0">
              <a:spcBef>
                <a:spcPts val="0"/>
              </a:spcBef>
              <a:spcAft>
                <a:spcPts val="1200"/>
              </a:spcAft>
              <a:buNone/>
            </a:pPr>
            <a:r>
              <a:rPr lang="en-US" sz="2400" i="1">
                <a:effectLst/>
                <a:latin typeface="Times New Roman" panose="02020603050405020304" pitchFamily="18" charset="0"/>
                <a:ea typeface="Times New Roman" panose="02020603050405020304" pitchFamily="18" charset="0"/>
                <a:cs typeface="Times New Roman" panose="02020603050405020304" pitchFamily="18" charset="0"/>
              </a:rPr>
              <a:t>Major organ system disease</a:t>
            </a:r>
          </a:p>
          <a:p>
            <a:pPr marL="0" marR="0" indent="0">
              <a:spcBef>
                <a:spcPts val="0"/>
              </a:spcBef>
              <a:spcAft>
                <a:spcPts val="1200"/>
              </a:spcAft>
              <a:buNone/>
            </a:pPr>
            <a:r>
              <a:rPr lang="en-US" sz="2400" i="1">
                <a:effectLst/>
                <a:latin typeface="Times New Roman" panose="02020603050405020304" pitchFamily="18" charset="0"/>
                <a:ea typeface="Times New Roman" panose="02020603050405020304" pitchFamily="18" charset="0"/>
                <a:cs typeface="Times New Roman" panose="02020603050405020304" pitchFamily="18" charset="0"/>
              </a:rPr>
              <a:t>Occult respiratory failure</a:t>
            </a:r>
          </a:p>
          <a:p>
            <a:pPr marL="0" marR="0" indent="0">
              <a:spcBef>
                <a:spcPts val="0"/>
              </a:spcBef>
              <a:spcAft>
                <a:spcPts val="1200"/>
              </a:spcAft>
              <a:buNone/>
            </a:pPr>
            <a:r>
              <a:rPr lang="en-US" sz="2400" i="1">
                <a:effectLst/>
                <a:latin typeface="Times New Roman" panose="02020603050405020304" pitchFamily="18" charset="0"/>
                <a:ea typeface="Times New Roman" panose="02020603050405020304" pitchFamily="18" charset="0"/>
                <a:cs typeface="Times New Roman" panose="02020603050405020304" pitchFamily="18" charset="0"/>
              </a:rPr>
              <a:t>Occult infection </a:t>
            </a:r>
          </a:p>
          <a:p>
            <a:pPr marL="0" marR="0" indent="0">
              <a:spcBef>
                <a:spcPts val="0"/>
              </a:spcBef>
              <a:spcAft>
                <a:spcPts val="1200"/>
              </a:spcAft>
              <a:buNone/>
            </a:pPr>
            <a:r>
              <a:rPr lang="en-US" sz="2400" i="1">
                <a:effectLst/>
                <a:latin typeface="Times New Roman" panose="02020603050405020304" pitchFamily="18" charset="0"/>
                <a:ea typeface="Times New Roman" panose="02020603050405020304" pitchFamily="18" charset="0"/>
                <a:cs typeface="Times New Roman" panose="02020603050405020304" pitchFamily="18" charset="0"/>
              </a:rPr>
              <a:t>Pain </a:t>
            </a:r>
          </a:p>
          <a:p>
            <a:pPr marL="0" marR="0" indent="0">
              <a:spcBef>
                <a:spcPts val="0"/>
              </a:spcBef>
              <a:spcAft>
                <a:spcPts val="1200"/>
              </a:spcAft>
              <a:buNone/>
            </a:pPr>
            <a:r>
              <a:rPr lang="en-US" sz="2400" i="1">
                <a:effectLst/>
                <a:latin typeface="Times New Roman" panose="02020603050405020304" pitchFamily="18" charset="0"/>
                <a:ea typeface="Times New Roman" panose="02020603050405020304" pitchFamily="18" charset="0"/>
                <a:cs typeface="Times New Roman" panose="02020603050405020304" pitchFamily="18" charset="0"/>
              </a:rPr>
              <a:t>Specific medications </a:t>
            </a:r>
          </a:p>
          <a:p>
            <a:pPr marL="0" marR="0" indent="0">
              <a:spcBef>
                <a:spcPts val="0"/>
              </a:spcBef>
              <a:spcAft>
                <a:spcPts val="1200"/>
              </a:spcAft>
              <a:buNone/>
            </a:pPr>
            <a:r>
              <a:rPr lang="en-US" sz="240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p>
        </p:txBody>
      </p:sp>
    </p:spTree>
    <p:extLst>
      <p:ext uri="{BB962C8B-B14F-4D97-AF65-F5344CB8AC3E}">
        <p14:creationId xmlns:p14="http://schemas.microsoft.com/office/powerpoint/2010/main" val="17185308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9">
            <a:extLst>
              <a:ext uri="{FF2B5EF4-FFF2-40B4-BE49-F238E27FC236}">
                <a16:creationId xmlns:a16="http://schemas.microsoft.com/office/drawing/2014/main" xmlns="" id="{B819A166-7571-4003-A6B8-B62034C3ED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4FAEF278-139C-49CF-B76E-41665A749B1E}"/>
              </a:ext>
            </a:extLst>
          </p:cNvPr>
          <p:cNvSpPr>
            <a:spLocks noGrp="1"/>
          </p:cNvSpPr>
          <p:nvPr>
            <p:ph type="title"/>
          </p:nvPr>
        </p:nvSpPr>
        <p:spPr>
          <a:xfrm>
            <a:off x="524741" y="620392"/>
            <a:ext cx="3808268" cy="5504688"/>
          </a:xfrm>
        </p:spPr>
        <p:txBody>
          <a:bodyPr>
            <a:normAutofit/>
          </a:bodyPr>
          <a:lstStyle/>
          <a:p>
            <a:pPr marL="0" marR="0" indent="0">
              <a:spcBef>
                <a:spcPts val="0"/>
              </a:spcBef>
              <a:spcAft>
                <a:spcPts val="1200"/>
              </a:spcAft>
            </a:pPr>
            <a:r>
              <a:rPr lang="en-US" sz="51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Other precipitating factors for delirium,</a:t>
            </a:r>
            <a:br>
              <a:rPr lang="en-US" sz="51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5100" dirty="0">
              <a:solidFill>
                <a:schemeClr val="bg1"/>
              </a:solidFill>
            </a:endParaRPr>
          </a:p>
        </p:txBody>
      </p:sp>
      <p:graphicFrame>
        <p:nvGraphicFramePr>
          <p:cNvPr id="5" name="Content Placeholder 2">
            <a:extLst>
              <a:ext uri="{FF2B5EF4-FFF2-40B4-BE49-F238E27FC236}">
                <a16:creationId xmlns:a16="http://schemas.microsoft.com/office/drawing/2014/main" xmlns="" id="{359216FB-538F-40C4-AF11-D54BD99E625C}"/>
              </a:ext>
            </a:extLst>
          </p:cNvPr>
          <p:cNvGraphicFramePr>
            <a:graphicFrameLocks noGrp="1"/>
          </p:cNvGraphicFramePr>
          <p:nvPr>
            <p:ph idx="1"/>
            <p:extLst>
              <p:ext uri="{D42A27DB-BD31-4B8C-83A1-F6EECF244321}">
                <p14:modId xmlns:p14="http://schemas.microsoft.com/office/powerpoint/2010/main" val="1624827678"/>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81425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5">
            <a:extLst>
              <a:ext uri="{FF2B5EF4-FFF2-40B4-BE49-F238E27FC236}">
                <a16:creationId xmlns:a16="http://schemas.microsoft.com/office/drawing/2014/main" xmlns="" id="{56E9B3E6-E277-4D68-BA48-9CB43FFBD6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xmlns="" id="{AE1C45F0-260A-458C-96ED-C1F6D21512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 y="1216597"/>
            <a:ext cx="731521" cy="673460"/>
            <a:chOff x="3940602" y="308034"/>
            <a:chExt cx="2116791" cy="3428999"/>
          </a:xfrm>
          <a:solidFill>
            <a:schemeClr val="accent4"/>
          </a:solidFill>
        </p:grpSpPr>
        <p:sp>
          <p:nvSpPr>
            <p:cNvPr id="19" name="Rectangle 18">
              <a:extLst>
                <a:ext uri="{FF2B5EF4-FFF2-40B4-BE49-F238E27FC236}">
                  <a16:creationId xmlns:a16="http://schemas.microsoft.com/office/drawing/2014/main" xmlns="" id="{A6604B49-AD5C-4590-B051-06C8222ECD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743ECCAF-29C5-4537-947C-7EA1292463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ED49787B-8DE6-4467-AD0A-8DECC6E0C2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xmlns="" id="{D5B0017B-2ECA-49AF-B397-DC140825DF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B5F2777-387D-43CA-882A-2106C209D88E}"/>
              </a:ext>
            </a:extLst>
          </p:cNvPr>
          <p:cNvSpPr>
            <a:spLocks noGrp="1"/>
          </p:cNvSpPr>
          <p:nvPr>
            <p:ph type="title"/>
          </p:nvPr>
        </p:nvSpPr>
        <p:spPr>
          <a:xfrm>
            <a:off x="1043631" y="809898"/>
            <a:ext cx="10173010" cy="1554480"/>
          </a:xfrm>
        </p:spPr>
        <p:txBody>
          <a:bodyPr anchor="ctr">
            <a:normAutofit/>
          </a:bodyPr>
          <a:lstStyle/>
          <a:p>
            <a:pPr algn="ctr"/>
            <a:r>
              <a:rPr lang="en-US" sz="4800" i="1" dirty="0">
                <a:effectLst/>
                <a:latin typeface="Times New Roman" panose="02020603050405020304" pitchFamily="18" charset="0"/>
                <a:ea typeface="Times New Roman" panose="02020603050405020304" pitchFamily="18" charset="0"/>
                <a:cs typeface="Times New Roman" panose="02020603050405020304" pitchFamily="18" charset="0"/>
              </a:rPr>
              <a:t>” Ultimately,</a:t>
            </a:r>
            <a:endParaRPr lang="en-US" sz="4800" dirty="0"/>
          </a:p>
        </p:txBody>
      </p:sp>
      <p:cxnSp>
        <p:nvCxnSpPr>
          <p:cNvPr id="25" name="Straight Connector 24">
            <a:extLst>
              <a:ext uri="{FF2B5EF4-FFF2-40B4-BE49-F238E27FC236}">
                <a16:creationId xmlns:a16="http://schemas.microsoft.com/office/drawing/2014/main" xmlns="" id="{6CF1BAF6-AD41-4082-B212-8A1F9A2E877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24" name="Content Placeholder 2">
            <a:extLst>
              <a:ext uri="{FF2B5EF4-FFF2-40B4-BE49-F238E27FC236}">
                <a16:creationId xmlns:a16="http://schemas.microsoft.com/office/drawing/2014/main" xmlns="" id="{542F63D6-7B88-4D99-85B5-045DA2336EB9}"/>
              </a:ext>
            </a:extLst>
          </p:cNvPr>
          <p:cNvGraphicFramePr>
            <a:graphicFrameLocks noGrp="1"/>
          </p:cNvGraphicFramePr>
          <p:nvPr>
            <p:ph idx="1"/>
            <p:extLst>
              <p:ext uri="{D42A27DB-BD31-4B8C-83A1-F6EECF244321}">
                <p14:modId xmlns:p14="http://schemas.microsoft.com/office/powerpoint/2010/main" val="1404975492"/>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02835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4522B21E-B2B9-4C72-9A71-C87EFD1374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5EB7D2A2-F448-44D4-938C-DC84CBCB3B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11">
            <a:extLst>
              <a:ext uri="{FF2B5EF4-FFF2-40B4-BE49-F238E27FC236}">
                <a16:creationId xmlns:a16="http://schemas.microsoft.com/office/drawing/2014/main" xmlns="" id="{871AEA07-1E14-44B4-8E55-64EF049CD6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749EAD3-BAAC-4132-AFD2-B217FBA4CD21}"/>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marL="0" indent="0" algn="ctr"/>
            <a:r>
              <a:rPr lang="en-US" sz="6100" i="1" kern="1200">
                <a:solidFill>
                  <a:schemeClr val="tx1"/>
                </a:solidFill>
                <a:effectLst/>
                <a:latin typeface="+mj-lt"/>
                <a:ea typeface="+mj-ea"/>
                <a:cs typeface="+mj-cs"/>
              </a:rPr>
              <a:t/>
            </a:r>
            <a:br>
              <a:rPr lang="en-US" sz="6100" i="1" kern="1200">
                <a:solidFill>
                  <a:schemeClr val="tx1"/>
                </a:solidFill>
                <a:effectLst/>
                <a:latin typeface="+mj-lt"/>
                <a:ea typeface="+mj-ea"/>
                <a:cs typeface="+mj-cs"/>
              </a:rPr>
            </a:br>
            <a:r>
              <a:rPr lang="en-US" sz="6100" i="1" kern="1200">
                <a:solidFill>
                  <a:schemeClr val="tx1"/>
                </a:solidFill>
                <a:effectLst/>
                <a:latin typeface="+mj-lt"/>
                <a:ea typeface="+mj-ea"/>
                <a:cs typeface="+mj-cs"/>
              </a:rPr>
              <a:t>A systemic review and meta-analysis found that there is </a:t>
            </a:r>
            <a:endParaRPr lang="en-US" sz="6100" kern="120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xmlns="" id="{819CDA9A-DDC2-4D86-8A31-F0D283496882}"/>
              </a:ext>
            </a:extLst>
          </p:cNvPr>
          <p:cNvSpPr>
            <a:spLocks noGrp="1"/>
          </p:cNvSpPr>
          <p:nvPr>
            <p:ph idx="1"/>
          </p:nvPr>
        </p:nvSpPr>
        <p:spPr>
          <a:xfrm>
            <a:off x="1524000" y="5514052"/>
            <a:ext cx="9144000" cy="651910"/>
          </a:xfrm>
        </p:spPr>
        <p:txBody>
          <a:bodyPr vert="horz" lIns="91440" tIns="45720" rIns="91440" bIns="45720" rtlCol="0" anchor="ctr">
            <a:normAutofit/>
          </a:bodyPr>
          <a:lstStyle/>
          <a:p>
            <a:pPr marL="0" marR="0" indent="0" algn="ctr">
              <a:spcAft>
                <a:spcPts val="600"/>
              </a:spcAft>
              <a:buNone/>
            </a:pPr>
            <a:r>
              <a:rPr lang="en-US" sz="1700" i="1" kern="1200">
                <a:solidFill>
                  <a:schemeClr val="tx1"/>
                </a:solidFill>
                <a:effectLst/>
                <a:latin typeface="+mn-lt"/>
                <a:ea typeface="+mn-ea"/>
                <a:cs typeface="+mn-cs"/>
              </a:rPr>
              <a:t>no evidence to prescribe antipsychotic medication for the prevention or treatment of delirium.</a:t>
            </a:r>
            <a:br>
              <a:rPr lang="en-US" sz="1700" i="1" kern="1200">
                <a:solidFill>
                  <a:schemeClr val="tx1"/>
                </a:solidFill>
                <a:effectLst/>
                <a:latin typeface="+mn-lt"/>
                <a:ea typeface="+mn-ea"/>
                <a:cs typeface="+mn-cs"/>
              </a:rPr>
            </a:br>
            <a:endParaRPr lang="en-US" sz="1700" i="1" kern="1200">
              <a:solidFill>
                <a:schemeClr val="tx1"/>
              </a:solidFill>
              <a:effectLst/>
              <a:latin typeface="+mn-lt"/>
              <a:ea typeface="+mn-ea"/>
              <a:cs typeface="+mn-cs"/>
            </a:endParaRPr>
          </a:p>
        </p:txBody>
      </p:sp>
      <p:cxnSp>
        <p:nvCxnSpPr>
          <p:cNvPr id="14" name="Straight Connector 13">
            <a:extLst>
              <a:ext uri="{FF2B5EF4-FFF2-40B4-BE49-F238E27FC236}">
                <a16:creationId xmlns:a16="http://schemas.microsoft.com/office/drawing/2014/main" xmlns="" id="{F7C8EA93-3210-4C62-99E9-153C275E3A8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4915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DBF61EA3-B236-439E-9C0B-340980D56B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C2CEC3B-EBDA-4581-A8C8-D46588798F2F}"/>
              </a:ext>
            </a:extLst>
          </p:cNvPr>
          <p:cNvSpPr>
            <a:spLocks noGrp="1"/>
          </p:cNvSpPr>
          <p:nvPr>
            <p:ph type="title"/>
          </p:nvPr>
        </p:nvSpPr>
        <p:spPr>
          <a:xfrm>
            <a:off x="808638" y="386930"/>
            <a:ext cx="9236700" cy="1188950"/>
          </a:xfrm>
        </p:spPr>
        <p:txBody>
          <a:bodyPr anchor="b">
            <a:noAutofit/>
          </a:bodyPr>
          <a:lstStyle/>
          <a:p>
            <a:pPr algn="ctr"/>
            <a:r>
              <a:rPr lang="en-US" sz="3600" i="1" dirty="0">
                <a:effectLst/>
                <a:latin typeface="Times New Roman" panose="02020603050405020304" pitchFamily="18" charset="0"/>
                <a:ea typeface="Times New Roman" panose="02020603050405020304" pitchFamily="18" charset="0"/>
                <a:cs typeface="Times New Roman" panose="02020603050405020304" pitchFamily="18" charset="0"/>
              </a:rPr>
              <a:t>Guidelines </a:t>
            </a:r>
            <a:r>
              <a:rPr lang="en-US" sz="3600" i="1" dirty="0">
                <a:latin typeface="Times New Roman" panose="02020603050405020304" pitchFamily="18" charset="0"/>
                <a:ea typeface="Times New Roman" panose="02020603050405020304" pitchFamily="18" charset="0"/>
                <a:cs typeface="Times New Roman" panose="02020603050405020304" pitchFamily="18" charset="0"/>
              </a:rPr>
              <a:t/>
            </a:r>
            <a:br>
              <a:rPr lang="en-US" sz="3600" i="1" dirty="0">
                <a:latin typeface="Times New Roman" panose="02020603050405020304" pitchFamily="18" charset="0"/>
                <a:ea typeface="Times New Roman" panose="02020603050405020304" pitchFamily="18" charset="0"/>
                <a:cs typeface="Times New Roman" panose="02020603050405020304" pitchFamily="18" charset="0"/>
              </a:rPr>
            </a:b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from the American Geriatrics Society and the American College of Surgeons </a:t>
            </a:r>
            <a:endParaRPr lang="en-US" sz="2000" dirty="0"/>
          </a:p>
        </p:txBody>
      </p:sp>
      <p:grpSp>
        <p:nvGrpSpPr>
          <p:cNvPr id="10" name="Group 9">
            <a:extLst>
              <a:ext uri="{FF2B5EF4-FFF2-40B4-BE49-F238E27FC236}">
                <a16:creationId xmlns:a16="http://schemas.microsoft.com/office/drawing/2014/main" xmlns="" id="{28FAF094-D087-493F-8DF9-A486C2D6BBA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xmlns="" id="{8D7C88D8-5509-4514-925A-9CE148E5CB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7275593D-F75E-4426-AE3E-2CDEFD228D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xmlns="" id="{E659831F-0D9A-4C63-9EBB-8435B85A44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EC4483E6-71B6-493C-88BB-164D69AFD54C}"/>
              </a:ext>
            </a:extLst>
          </p:cNvPr>
          <p:cNvSpPr>
            <a:spLocks noGrp="1"/>
          </p:cNvSpPr>
          <p:nvPr>
            <p:ph idx="1"/>
          </p:nvPr>
        </p:nvSpPr>
        <p:spPr>
          <a:xfrm>
            <a:off x="793660" y="2599509"/>
            <a:ext cx="10143668" cy="3435531"/>
          </a:xfrm>
        </p:spPr>
        <p:txBody>
          <a:bodyPr anchor="ctr">
            <a:normAutofit/>
          </a:bodyPr>
          <a:lstStyle/>
          <a:p>
            <a:pPr marL="0" indent="0">
              <a:buNone/>
            </a:pP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Recommend against the use of antipsychotic medications in this population </a:t>
            </a:r>
          </a:p>
          <a:p>
            <a:pPr marL="0" indent="0">
              <a:buNone/>
            </a:pP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on the prevention and treatment of postoperative delirium </a:t>
            </a:r>
          </a:p>
          <a:p>
            <a:pPr marL="0" indent="0">
              <a:buNone/>
            </a:pPr>
            <a:endParaRPr lang="en-US" sz="2400" i="1"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US" sz="2400" i="1"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Unless there is concern for imminent harm to the patient or care team. </a:t>
            </a:r>
            <a:endParaRPr lang="en-US" sz="2400" dirty="0"/>
          </a:p>
          <a:p>
            <a:endParaRPr lang="en-US" sz="2400" dirty="0"/>
          </a:p>
        </p:txBody>
      </p:sp>
    </p:spTree>
    <p:extLst>
      <p:ext uri="{BB962C8B-B14F-4D97-AF65-F5344CB8AC3E}">
        <p14:creationId xmlns:p14="http://schemas.microsoft.com/office/powerpoint/2010/main" val="5021116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DBF61EA3-B236-439E-9C0B-340980D56B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749EAD3-BAAC-4132-AFD2-B217FBA4CD21}"/>
              </a:ext>
            </a:extLst>
          </p:cNvPr>
          <p:cNvSpPr>
            <a:spLocks noGrp="1"/>
          </p:cNvSpPr>
          <p:nvPr>
            <p:ph type="title"/>
          </p:nvPr>
        </p:nvSpPr>
        <p:spPr>
          <a:xfrm>
            <a:off x="808638" y="386930"/>
            <a:ext cx="9236700" cy="1188950"/>
          </a:xfrm>
        </p:spPr>
        <p:txBody>
          <a:bodyPr anchor="b">
            <a:normAutofit/>
          </a:bodyPr>
          <a:lstStyle/>
          <a:p>
            <a:pPr marL="0" indent="0" algn="ctr">
              <a:buFont typeface="Arial" panose="020B0604020202020204" pitchFamily="34" charset="0"/>
              <a:buNone/>
            </a:pPr>
            <a:r>
              <a:rPr lang="en-US" sz="3800" i="1" dirty="0">
                <a:effectLst/>
                <a:latin typeface="Times New Roman" panose="02020603050405020304" pitchFamily="18" charset="0"/>
                <a:ea typeface="Times New Roman" panose="02020603050405020304" pitchFamily="18" charset="0"/>
                <a:cs typeface="Times New Roman" panose="02020603050405020304" pitchFamily="18" charset="0"/>
              </a:rPr>
              <a:t>Effective measures </a:t>
            </a:r>
            <a:br>
              <a:rPr lang="en-US" sz="3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to prevent delirium include:</a:t>
            </a:r>
            <a:endParaRPr lang="en-US" sz="3200" dirty="0"/>
          </a:p>
        </p:txBody>
      </p:sp>
      <p:grpSp>
        <p:nvGrpSpPr>
          <p:cNvPr id="10" name="Group 9">
            <a:extLst>
              <a:ext uri="{FF2B5EF4-FFF2-40B4-BE49-F238E27FC236}">
                <a16:creationId xmlns:a16="http://schemas.microsoft.com/office/drawing/2014/main" xmlns="" id="{28FAF094-D087-493F-8DF9-A486C2D6BBA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xmlns="" id="{8D7C88D8-5509-4514-925A-9CE148E5CB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7275593D-F75E-4426-AE3E-2CDEFD228D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xmlns="" id="{E659831F-0D9A-4C63-9EBB-8435B85A44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819CDA9A-DDC2-4D86-8A31-F0D283496882}"/>
              </a:ext>
            </a:extLst>
          </p:cNvPr>
          <p:cNvSpPr>
            <a:spLocks noGrp="1"/>
          </p:cNvSpPr>
          <p:nvPr>
            <p:ph idx="1"/>
          </p:nvPr>
        </p:nvSpPr>
        <p:spPr>
          <a:xfrm>
            <a:off x="793660" y="2599509"/>
            <a:ext cx="10143668" cy="3435531"/>
          </a:xfrm>
        </p:spPr>
        <p:txBody>
          <a:bodyPr anchor="ctr">
            <a:normAutofit/>
          </a:bodyPr>
          <a:lstStyle/>
          <a:p>
            <a:pPr marL="0" marR="0" indent="0">
              <a:spcBef>
                <a:spcPts val="0"/>
              </a:spcBef>
              <a:spcAft>
                <a:spcPts val="600"/>
              </a:spcAft>
              <a:buNone/>
            </a:pP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Orientation protocols</a:t>
            </a:r>
          </a:p>
          <a:p>
            <a:pPr marL="0" marR="0" indent="0">
              <a:spcBef>
                <a:spcPts val="0"/>
              </a:spcBef>
              <a:spcAft>
                <a:spcPts val="600"/>
              </a:spcAft>
              <a:buNone/>
            </a:pP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Environmental modification</a:t>
            </a:r>
          </a:p>
          <a:p>
            <a:pPr marL="0" marR="0" indent="0">
              <a:spcBef>
                <a:spcPts val="0"/>
              </a:spcBef>
              <a:spcAft>
                <a:spcPts val="600"/>
              </a:spcAft>
              <a:buNone/>
            </a:pP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Nonpharmacologic sleep aids (</a:t>
            </a:r>
            <a:r>
              <a:rPr lang="en-US" sz="2200" i="1" dirty="0" err="1">
                <a:effectLst/>
                <a:latin typeface="Times New Roman" panose="02020603050405020304" pitchFamily="18" charset="0"/>
                <a:ea typeface="Times New Roman" panose="02020603050405020304" pitchFamily="18" charset="0"/>
                <a:cs typeface="Times New Roman" panose="02020603050405020304" pitchFamily="18" charset="0"/>
              </a:rPr>
              <a:t>eg</a:t>
            </a: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 warm milk or herbal tea offered at bedtime, relaxing music, soft lighting, massage)</a:t>
            </a:r>
          </a:p>
          <a:p>
            <a:pPr marL="0" marR="0" indent="0">
              <a:spcBef>
                <a:spcPts val="0"/>
              </a:spcBef>
              <a:spcAft>
                <a:spcPts val="600"/>
              </a:spcAft>
              <a:buNone/>
            </a:pP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Early and frequent mobilization</a:t>
            </a:r>
          </a:p>
          <a:p>
            <a:pPr marL="0" marR="0" indent="0">
              <a:spcBef>
                <a:spcPts val="0"/>
              </a:spcBef>
              <a:spcAft>
                <a:spcPts val="600"/>
              </a:spcAft>
              <a:buNone/>
            </a:pP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Minimizing use of physical restraints</a:t>
            </a:r>
          </a:p>
          <a:p>
            <a:pPr marL="0" marR="0" indent="0">
              <a:spcBef>
                <a:spcPts val="0"/>
              </a:spcBef>
              <a:spcAft>
                <a:spcPts val="600"/>
              </a:spcAft>
              <a:buNone/>
            </a:pP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Use of visual and hearing aids (</a:t>
            </a:r>
            <a:r>
              <a:rPr lang="en-US" sz="2200" i="1" dirty="0" err="1">
                <a:effectLst/>
                <a:latin typeface="Times New Roman" panose="02020603050405020304" pitchFamily="18" charset="0"/>
                <a:ea typeface="Times New Roman" panose="02020603050405020304" pitchFamily="18" charset="0"/>
                <a:cs typeface="Times New Roman" panose="02020603050405020304" pitchFamily="18" charset="0"/>
              </a:rPr>
              <a:t>eg</a:t>
            </a: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 pocket talkers)</a:t>
            </a:r>
          </a:p>
          <a:p>
            <a:pPr marL="0" marR="0" indent="0">
              <a:spcBef>
                <a:spcPts val="0"/>
              </a:spcBef>
              <a:spcAft>
                <a:spcPts val="600"/>
              </a:spcAft>
              <a:buNone/>
            </a:pP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Adequate pain treatment</a:t>
            </a:r>
          </a:p>
          <a:p>
            <a:pPr marL="0" marR="0" indent="0">
              <a:spcBef>
                <a:spcPts val="0"/>
              </a:spcBef>
              <a:spcAft>
                <a:spcPts val="600"/>
              </a:spcAft>
              <a:buNone/>
            </a:pP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Reduction in polypharmacy (particularly psychoactive drugs). </a:t>
            </a:r>
            <a:endParaRPr lang="en-US" sz="2200" dirty="0"/>
          </a:p>
        </p:txBody>
      </p:sp>
    </p:spTree>
    <p:extLst>
      <p:ext uri="{BB962C8B-B14F-4D97-AF65-F5344CB8AC3E}">
        <p14:creationId xmlns:p14="http://schemas.microsoft.com/office/powerpoint/2010/main" val="26020173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256B2C21-A230-48C0-8DF1-C46611373C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3847E18C-932D-4C95-AABA-FEC7C9499A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3150CB11-0C61-439E-910F-5787759E72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xmlns="" id="{43F8A58B-5155-44CE-A5FF-7647B47D0A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xmlns="" id="{443F2ACA-E6D6-4028-82DD-F03C262D5D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749EAD3-BAAC-4132-AFD2-B217FBA4CD21}"/>
              </a:ext>
            </a:extLst>
          </p:cNvPr>
          <p:cNvSpPr>
            <a:spLocks noGrp="1"/>
          </p:cNvSpPr>
          <p:nvPr>
            <p:ph type="title"/>
          </p:nvPr>
        </p:nvSpPr>
        <p:spPr>
          <a:xfrm>
            <a:off x="586478" y="1683756"/>
            <a:ext cx="3115265" cy="2396359"/>
          </a:xfrm>
        </p:spPr>
        <p:txBody>
          <a:bodyPr anchor="b">
            <a:normAutofit/>
          </a:bodyPr>
          <a:lstStyle/>
          <a:p>
            <a:pPr marL="0" indent="0" algn="r">
              <a:buFont typeface="Arial" panose="020B0604020202020204" pitchFamily="34" charset="0"/>
              <a:buNone/>
            </a:pPr>
            <a:r>
              <a:rPr lang="en-US" sz="4000" i="1">
                <a:solidFill>
                  <a:srgbClr val="FFFFFF"/>
                </a:solidFill>
                <a:effectLst/>
                <a:latin typeface="Times New Roman" panose="02020603050405020304" pitchFamily="18" charset="0"/>
                <a:ea typeface="Times New Roman" panose="02020603050405020304" pitchFamily="18" charset="0"/>
              </a:rPr>
              <a:t>Dedicated room</a:t>
            </a:r>
            <a:endParaRPr lang="en-US" sz="4000">
              <a:solidFill>
                <a:srgbClr val="FFFFFF"/>
              </a:solidFill>
            </a:endParaRPr>
          </a:p>
        </p:txBody>
      </p:sp>
      <p:graphicFrame>
        <p:nvGraphicFramePr>
          <p:cNvPr id="5" name="Content Placeholder 2">
            <a:extLst>
              <a:ext uri="{FF2B5EF4-FFF2-40B4-BE49-F238E27FC236}">
                <a16:creationId xmlns:a16="http://schemas.microsoft.com/office/drawing/2014/main" xmlns="" id="{93224807-26A6-479B-9CEE-D38BA80BF21A}"/>
              </a:ext>
            </a:extLst>
          </p:cNvPr>
          <p:cNvGraphicFramePr>
            <a:graphicFrameLocks noGrp="1"/>
          </p:cNvGraphicFramePr>
          <p:nvPr>
            <p:ph idx="1"/>
            <p:extLst>
              <p:ext uri="{D42A27DB-BD31-4B8C-83A1-F6EECF244321}">
                <p14:modId xmlns:p14="http://schemas.microsoft.com/office/powerpoint/2010/main" val="326666603"/>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02599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8">
            <a:extLst>
              <a:ext uri="{FF2B5EF4-FFF2-40B4-BE49-F238E27FC236}">
                <a16:creationId xmlns:a16="http://schemas.microsoft.com/office/drawing/2014/main" xmlns="" id="{5C8908E2-EE49-44D2-9428-A28D2312A8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22" name="Group 10">
            <a:extLst>
              <a:ext uri="{FF2B5EF4-FFF2-40B4-BE49-F238E27FC236}">
                <a16:creationId xmlns:a16="http://schemas.microsoft.com/office/drawing/2014/main" xmlns="" id="{05314994-6337-4875-8CF5-652CAFE8342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 y="-1"/>
            <a:ext cx="12191999" cy="4267200"/>
            <a:chOff x="7467600" y="0"/>
            <a:chExt cx="4724400" cy="6858000"/>
          </a:xfrm>
        </p:grpSpPr>
        <p:sp>
          <p:nvSpPr>
            <p:cNvPr id="12" name="Rectangle 11">
              <a:extLst>
                <a:ext uri="{FF2B5EF4-FFF2-40B4-BE49-F238E27FC236}">
                  <a16:creationId xmlns:a16="http://schemas.microsoft.com/office/drawing/2014/main" xmlns="" id="{B3A2D4D6-D501-439A-9FC6-397879C465E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2">
              <a:extLst>
                <a:ext uri="{FF2B5EF4-FFF2-40B4-BE49-F238E27FC236}">
                  <a16:creationId xmlns:a16="http://schemas.microsoft.com/office/drawing/2014/main" xmlns="" id="{5CD20BAA-1998-4EBB-AD61-13A92072EC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4" name="Freeform: Shape 14">
            <a:extLst>
              <a:ext uri="{FF2B5EF4-FFF2-40B4-BE49-F238E27FC236}">
                <a16:creationId xmlns:a16="http://schemas.microsoft.com/office/drawing/2014/main" xmlns="" id="{7449A6C7-D15F-4AA5-BFA5-71A404B470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5" name="Rectangle 16">
            <a:extLst>
              <a:ext uri="{FF2B5EF4-FFF2-40B4-BE49-F238E27FC236}">
                <a16:creationId xmlns:a16="http://schemas.microsoft.com/office/drawing/2014/main" xmlns="" id="{ED888B23-07FA-482A-96DF-47E31AF1A6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7200" y="457201"/>
            <a:ext cx="112776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xmlns="" id="{1866D43A-1414-4991-88EA-FA071743F350}"/>
              </a:ext>
            </a:extLst>
          </p:cNvPr>
          <p:cNvSpPr>
            <a:spLocks noGrp="1"/>
          </p:cNvSpPr>
          <p:nvPr>
            <p:ph type="title"/>
          </p:nvPr>
        </p:nvSpPr>
        <p:spPr>
          <a:xfrm>
            <a:off x="1143000" y="990599"/>
            <a:ext cx="9906000" cy="685800"/>
          </a:xfrm>
        </p:spPr>
        <p:txBody>
          <a:bodyPr anchor="t">
            <a:normAutofit/>
          </a:bodyPr>
          <a:lstStyle/>
          <a:p>
            <a:pPr algn="ctr"/>
            <a:r>
              <a:rPr lang="en-US" sz="4000" i="1" dirty="0">
                <a:effectLst/>
                <a:latin typeface="Times New Roman" panose="02020603050405020304" pitchFamily="18" charset="0"/>
                <a:ea typeface="Times New Roman" panose="02020603050405020304" pitchFamily="18" charset="0"/>
              </a:rPr>
              <a:t>"delirium rooms"</a:t>
            </a:r>
            <a:endParaRPr lang="en-US" sz="4000" dirty="0"/>
          </a:p>
        </p:txBody>
      </p:sp>
      <p:graphicFrame>
        <p:nvGraphicFramePr>
          <p:cNvPr id="26" name="Content Placeholder 2">
            <a:extLst>
              <a:ext uri="{FF2B5EF4-FFF2-40B4-BE49-F238E27FC236}">
                <a16:creationId xmlns:a16="http://schemas.microsoft.com/office/drawing/2014/main" xmlns="" id="{E43EE79B-E61A-4760-B86B-C84108042A51}"/>
              </a:ext>
            </a:extLst>
          </p:cNvPr>
          <p:cNvGraphicFramePr>
            <a:graphicFrameLocks noGrp="1"/>
          </p:cNvGraphicFramePr>
          <p:nvPr>
            <p:ph idx="1"/>
            <p:extLst>
              <p:ext uri="{D42A27DB-BD31-4B8C-83A1-F6EECF244321}">
                <p14:modId xmlns:p14="http://schemas.microsoft.com/office/powerpoint/2010/main" val="1227782026"/>
              </p:ext>
            </p:extLst>
          </p:nvPr>
        </p:nvGraphicFramePr>
        <p:xfrm>
          <a:off x="685800" y="2137228"/>
          <a:ext cx="10820400" cy="3733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88107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C7FA33FF-088D-4F16-95A2-2C64D353DE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xmlns="" id="{A376EFB1-01CF-419F-ABF1-2AF02BBFCB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xmlns="" id="{FF9DEA15-78BD-4750-AA18-B9F28A6D5A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xmlns="" id="{3F43A17D-210D-4FFF-90EC-11BF236540F4}"/>
              </a:ext>
            </a:extLst>
          </p:cNvPr>
          <p:cNvSpPr>
            <a:spLocks noGrp="1"/>
          </p:cNvSpPr>
          <p:nvPr>
            <p:ph type="title"/>
          </p:nvPr>
        </p:nvSpPr>
        <p:spPr>
          <a:xfrm>
            <a:off x="804672" y="640080"/>
            <a:ext cx="3282696" cy="5257800"/>
          </a:xfrm>
        </p:spPr>
        <p:txBody>
          <a:bodyPr>
            <a:normAutofit/>
          </a:bodyPr>
          <a:lstStyle/>
          <a:p>
            <a:r>
              <a:rPr lang="en-US" sz="37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It is important to assess a patient's cognition at the time of admission and regularly throughout their hospitalization.</a:t>
            </a:r>
            <a:endParaRPr lang="en-US" sz="3700">
              <a:solidFill>
                <a:schemeClr val="bg1"/>
              </a:solidFill>
            </a:endParaRPr>
          </a:p>
        </p:txBody>
      </p:sp>
      <p:sp>
        <p:nvSpPr>
          <p:cNvPr id="3" name="Content Placeholder 2">
            <a:extLst>
              <a:ext uri="{FF2B5EF4-FFF2-40B4-BE49-F238E27FC236}">
                <a16:creationId xmlns:a16="http://schemas.microsoft.com/office/drawing/2014/main" xmlns="" id="{819CDA9A-DDC2-4D86-8A31-F0D283496882}"/>
              </a:ext>
            </a:extLst>
          </p:cNvPr>
          <p:cNvSpPr>
            <a:spLocks noGrp="1"/>
          </p:cNvSpPr>
          <p:nvPr>
            <p:ph idx="1"/>
          </p:nvPr>
        </p:nvSpPr>
        <p:spPr>
          <a:xfrm>
            <a:off x="5358384" y="640081"/>
            <a:ext cx="6024654" cy="5257800"/>
          </a:xfrm>
        </p:spPr>
        <p:txBody>
          <a:bodyPr anchor="ctr">
            <a:normAutofit/>
          </a:bodyPr>
          <a:lstStyle/>
          <a:p>
            <a:pPr marL="0" marR="0" indent="0">
              <a:spcBef>
                <a:spcPts val="0"/>
              </a:spcBef>
              <a:spcAft>
                <a:spcPts val="600"/>
              </a:spcAft>
              <a:buNone/>
            </a:pP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indent="0">
              <a:spcBef>
                <a:spcPts val="0"/>
              </a:spcBef>
              <a:spcAft>
                <a:spcPts val="600"/>
              </a:spcAft>
              <a:buNone/>
            </a:pP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600"/>
              </a:spcAft>
              <a:buNone/>
            </a:pP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Older patients are vulnerable to acute brain failure (delirium) and commonly present with this condition.</a:t>
            </a:r>
            <a:b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p>
        </p:txBody>
      </p:sp>
    </p:spTree>
    <p:extLst>
      <p:ext uri="{BB962C8B-B14F-4D97-AF65-F5344CB8AC3E}">
        <p14:creationId xmlns:p14="http://schemas.microsoft.com/office/powerpoint/2010/main" val="7790695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C7FA33FF-088D-4F16-95A2-2C64D353DE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xmlns="" id="{A376EFB1-01CF-419F-ABF1-2AF02BBFCB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xmlns="" id="{FF9DEA15-78BD-4750-AA18-B9F28A6D5A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0749EAD3-BAAC-4132-AFD2-B217FBA4CD21}"/>
              </a:ext>
            </a:extLst>
          </p:cNvPr>
          <p:cNvSpPr>
            <a:spLocks noGrp="1"/>
          </p:cNvSpPr>
          <p:nvPr>
            <p:ph type="title"/>
          </p:nvPr>
        </p:nvSpPr>
        <p:spPr>
          <a:xfrm>
            <a:off x="804672" y="640080"/>
            <a:ext cx="3282696" cy="5257800"/>
          </a:xfrm>
        </p:spPr>
        <p:txBody>
          <a:bodyPr>
            <a:normAutofit/>
          </a:bodyPr>
          <a:lstStyle/>
          <a:p>
            <a:pPr marL="0" indent="0">
              <a:buFont typeface="Arial" panose="020B0604020202020204" pitchFamily="34" charset="0"/>
              <a:buNone/>
            </a:pPr>
            <a:r>
              <a:rPr lang="en-US" sz="41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Standard of care at many hospitals now requires CAM screening every 8 to 12 hours by frontline nursing staff.</a:t>
            </a:r>
            <a:endParaRPr lang="en-US" sz="4100" dirty="0">
              <a:solidFill>
                <a:schemeClr val="bg1"/>
              </a:solidFill>
            </a:endParaRPr>
          </a:p>
        </p:txBody>
      </p:sp>
      <p:sp>
        <p:nvSpPr>
          <p:cNvPr id="3" name="Content Placeholder 2">
            <a:extLst>
              <a:ext uri="{FF2B5EF4-FFF2-40B4-BE49-F238E27FC236}">
                <a16:creationId xmlns:a16="http://schemas.microsoft.com/office/drawing/2014/main" xmlns="" id="{819CDA9A-DDC2-4D86-8A31-F0D283496882}"/>
              </a:ext>
            </a:extLst>
          </p:cNvPr>
          <p:cNvSpPr>
            <a:spLocks noGrp="1"/>
          </p:cNvSpPr>
          <p:nvPr>
            <p:ph idx="1"/>
          </p:nvPr>
        </p:nvSpPr>
        <p:spPr>
          <a:xfrm>
            <a:off x="5358384" y="640081"/>
            <a:ext cx="6024654" cy="5257800"/>
          </a:xfrm>
        </p:spPr>
        <p:txBody>
          <a:bodyPr anchor="ctr">
            <a:normAutofit/>
          </a:bodyPr>
          <a:lstStyle/>
          <a:p>
            <a:pPr marL="0" marR="0" indent="0">
              <a:spcBef>
                <a:spcPts val="0"/>
              </a:spcBef>
              <a:spcAft>
                <a:spcPts val="0"/>
              </a:spcAft>
              <a:buNone/>
            </a:pP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Clinicians should be attentive to the patient's CAM scores and conduct brief assessments of cognition daily.</a:t>
            </a:r>
            <a:b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p>
        </p:txBody>
      </p:sp>
    </p:spTree>
    <p:extLst>
      <p:ext uri="{BB962C8B-B14F-4D97-AF65-F5344CB8AC3E}">
        <p14:creationId xmlns:p14="http://schemas.microsoft.com/office/powerpoint/2010/main" val="3717941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27B839B-9ADE-406B-8590-F1CAEDED4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xmlns="" id="{CFE45BF0-46DB-408C-B5F7-7B11716805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xmlns="" id="{2AEBC8F2-97B1-41B4-93F1-2D289E197F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xmlns="" id="{472E3A19-F5D5-48FC-BB9C-48C2F68F59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xmlns="" id="{7A62E32F-BB65-43A8-8EB5-92346890E5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xmlns="" id="{14E91B64-9FCC-451E-AFB4-A827D63293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xmlns="" id="{25A9F2C4-5626-4143-9C3B-398375F38845}"/>
              </a:ext>
            </a:extLst>
          </p:cNvPr>
          <p:cNvSpPr>
            <a:spLocks noGrp="1"/>
          </p:cNvSpPr>
          <p:nvPr>
            <p:ph type="title"/>
          </p:nvPr>
        </p:nvSpPr>
        <p:spPr>
          <a:xfrm>
            <a:off x="958506" y="800392"/>
            <a:ext cx="10264697" cy="1212102"/>
          </a:xfrm>
        </p:spPr>
        <p:txBody>
          <a:bodyPr>
            <a:normAutofit/>
          </a:bodyPr>
          <a:lstStyle/>
          <a:p>
            <a:r>
              <a:rPr lang="en-US" sz="4000" i="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Edward A Stehlik, MD</a:t>
            </a:r>
            <a:endParaRPr lang="en-US" sz="4000" dirty="0">
              <a:solidFill>
                <a:srgbClr val="FFFFFF"/>
              </a:solidFill>
            </a:endParaRPr>
          </a:p>
        </p:txBody>
      </p:sp>
      <p:sp>
        <p:nvSpPr>
          <p:cNvPr id="3" name="Content Placeholder 2">
            <a:extLst>
              <a:ext uri="{FF2B5EF4-FFF2-40B4-BE49-F238E27FC236}">
                <a16:creationId xmlns:a16="http://schemas.microsoft.com/office/drawing/2014/main" xmlns="" id="{A19382A7-57A6-4FE4-96D8-3DD891A18F67}"/>
              </a:ext>
            </a:extLst>
          </p:cNvPr>
          <p:cNvSpPr>
            <a:spLocks noGrp="1"/>
          </p:cNvSpPr>
          <p:nvPr>
            <p:ph idx="1"/>
          </p:nvPr>
        </p:nvSpPr>
        <p:spPr>
          <a:xfrm>
            <a:off x="1367624" y="2490436"/>
            <a:ext cx="9708995" cy="3567173"/>
          </a:xfrm>
        </p:spPr>
        <p:txBody>
          <a:bodyPr anchor="ctr">
            <a:normAutofit/>
          </a:bodyPr>
          <a:lstStyle/>
          <a:p>
            <a:pPr marL="0" indent="0">
              <a:buNone/>
            </a:pP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Reza, thank you for agreeing to head a special Department of Medicine blue ribbon workgroup to evaluate how we identify and treat delirium in the hospital. </a:t>
            </a:r>
          </a:p>
          <a:p>
            <a:pPr marL="0" indent="0">
              <a:buNone/>
            </a:pPr>
            <a:endPar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As we all know this is a vexing problem, identified inadequately, managed poorly, and an ongoing concern. </a:t>
            </a:r>
          </a:p>
          <a:p>
            <a:pPr marL="0" indent="0">
              <a:buNone/>
            </a:pPr>
            <a:endParaRPr lang="en-US" sz="2400" i="1"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As we discussed, several recent cases that we have seen have brought this issue again to the forefront.</a:t>
            </a:r>
            <a:endParaRPr lang="en-US" sz="2400" dirty="0"/>
          </a:p>
        </p:txBody>
      </p:sp>
    </p:spTree>
    <p:extLst>
      <p:ext uri="{BB962C8B-B14F-4D97-AF65-F5344CB8AC3E}">
        <p14:creationId xmlns:p14="http://schemas.microsoft.com/office/powerpoint/2010/main" val="41315566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C7FA33FF-088D-4F16-95A2-2C64D353DE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xmlns="" id="{A376EFB1-01CF-419F-ABF1-2AF02BBFCB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xmlns="" id="{FF9DEA15-78BD-4750-AA18-B9F28A6D5A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0749EAD3-BAAC-4132-AFD2-B217FBA4CD21}"/>
              </a:ext>
            </a:extLst>
          </p:cNvPr>
          <p:cNvSpPr>
            <a:spLocks noGrp="1"/>
          </p:cNvSpPr>
          <p:nvPr>
            <p:ph type="title"/>
          </p:nvPr>
        </p:nvSpPr>
        <p:spPr>
          <a:xfrm>
            <a:off x="804672" y="640080"/>
            <a:ext cx="3282696" cy="5257800"/>
          </a:xfrm>
        </p:spPr>
        <p:txBody>
          <a:bodyPr>
            <a:normAutofit/>
          </a:bodyPr>
          <a:lstStyle/>
          <a:p>
            <a:pPr marL="0" indent="0">
              <a:buFont typeface="Arial" panose="020B0604020202020204" pitchFamily="34" charset="0"/>
              <a:buNone/>
            </a:pPr>
            <a:r>
              <a:rPr lang="en-US" i="1" dirty="0">
                <a:solidFill>
                  <a:schemeClr val="bg1"/>
                </a:solidFill>
                <a:effectLst/>
                <a:latin typeface="Times New Roman" panose="02020603050405020304" pitchFamily="18" charset="0"/>
                <a:ea typeface="Times New Roman" panose="02020603050405020304" pitchFamily="18" charset="0"/>
              </a:rPr>
              <a:t>Patients with dementia are at increased risk for developing delirium.</a:t>
            </a:r>
            <a:endParaRPr lang="en-US" dirty="0">
              <a:solidFill>
                <a:schemeClr val="bg1"/>
              </a:solidFill>
            </a:endParaRPr>
          </a:p>
        </p:txBody>
      </p:sp>
      <p:sp>
        <p:nvSpPr>
          <p:cNvPr id="3" name="Content Placeholder 2">
            <a:extLst>
              <a:ext uri="{FF2B5EF4-FFF2-40B4-BE49-F238E27FC236}">
                <a16:creationId xmlns:a16="http://schemas.microsoft.com/office/drawing/2014/main" xmlns="" id="{819CDA9A-DDC2-4D86-8A31-F0D283496882}"/>
              </a:ext>
            </a:extLst>
          </p:cNvPr>
          <p:cNvSpPr>
            <a:spLocks noGrp="1"/>
          </p:cNvSpPr>
          <p:nvPr>
            <p:ph idx="1"/>
          </p:nvPr>
        </p:nvSpPr>
        <p:spPr>
          <a:xfrm>
            <a:off x="5358384" y="640081"/>
            <a:ext cx="6024654" cy="5257800"/>
          </a:xfrm>
        </p:spPr>
        <p:txBody>
          <a:bodyPr anchor="ctr">
            <a:normAutofit/>
          </a:bodyPr>
          <a:lstStyle/>
          <a:p>
            <a:pPr marL="0" indent="0">
              <a:buNone/>
            </a:pPr>
            <a:r>
              <a:rPr lang="en-US" sz="2400" i="1">
                <a:effectLst/>
                <a:latin typeface="Times New Roman" panose="02020603050405020304" pitchFamily="18" charset="0"/>
                <a:ea typeface="Times New Roman" panose="02020603050405020304" pitchFamily="18" charset="0"/>
              </a:rPr>
              <a:t>A patient's baseline cognitive status prior to their acute illness is critical to understanding any cognitive changes noted during hospitalization.</a:t>
            </a:r>
            <a:br>
              <a:rPr lang="en-US" sz="2400" i="1">
                <a:effectLst/>
                <a:latin typeface="Times New Roman" panose="02020603050405020304" pitchFamily="18" charset="0"/>
                <a:ea typeface="Times New Roman" panose="02020603050405020304" pitchFamily="18" charset="0"/>
              </a:rPr>
            </a:br>
            <a:endParaRPr lang="en-US" sz="2400" i="1">
              <a:effectLst/>
              <a:latin typeface="Times New Roman" panose="02020603050405020304" pitchFamily="18" charset="0"/>
              <a:ea typeface="Times New Roman" panose="02020603050405020304" pitchFamily="18" charset="0"/>
            </a:endParaRPr>
          </a:p>
          <a:p>
            <a:pPr marL="0" indent="0">
              <a:buNone/>
            </a:pPr>
            <a:r>
              <a:rPr lang="en-US" sz="2400" i="1">
                <a:effectLst/>
                <a:latin typeface="Times New Roman" panose="02020603050405020304" pitchFamily="18" charset="0"/>
                <a:ea typeface="Times New Roman" panose="02020603050405020304" pitchFamily="18" charset="0"/>
              </a:rPr>
              <a:t>Diagnosing dementia in the acute setting can be challenging given the prevalence of superimposed delirium.</a:t>
            </a:r>
            <a:br>
              <a:rPr lang="en-US" sz="2400" i="1">
                <a:effectLst/>
                <a:latin typeface="Times New Roman" panose="02020603050405020304" pitchFamily="18" charset="0"/>
                <a:ea typeface="Times New Roman" panose="02020603050405020304" pitchFamily="18" charset="0"/>
              </a:rPr>
            </a:br>
            <a:endParaRPr lang="en-US" sz="2400" i="1">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06720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xmlns="" id="{B819A166-7571-4003-A6B8-B62034C3ED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5698" name="Rectangle 2"/>
          <p:cNvSpPr>
            <a:spLocks noGrp="1" noChangeArrowheads="1"/>
          </p:cNvSpPr>
          <p:nvPr>
            <p:ph type="title"/>
          </p:nvPr>
        </p:nvSpPr>
        <p:spPr>
          <a:xfrm>
            <a:off x="524741" y="620392"/>
            <a:ext cx="3808268" cy="5504688"/>
          </a:xfrm>
        </p:spPr>
        <p:txBody>
          <a:bodyPr>
            <a:normAutofit/>
          </a:bodyPr>
          <a:lstStyle/>
          <a:p>
            <a:r>
              <a:rPr lang="en-US" altLang="en-US" sz="4700" i="1">
                <a:solidFill>
                  <a:schemeClr val="bg1"/>
                </a:solidFill>
                <a:latin typeface="Times New Roman" panose="02020603050405020304" pitchFamily="18" charset="0"/>
                <a:cs typeface="Times New Roman" panose="02020603050405020304" pitchFamily="18" charset="0"/>
              </a:rPr>
              <a:t>Among older surgical patients, the risk for delirium varies from 10 to greater than 50 percent;</a:t>
            </a:r>
          </a:p>
        </p:txBody>
      </p:sp>
      <p:graphicFrame>
        <p:nvGraphicFramePr>
          <p:cNvPr id="285701" name="Rectangle 3">
            <a:extLst>
              <a:ext uri="{FF2B5EF4-FFF2-40B4-BE49-F238E27FC236}">
                <a16:creationId xmlns:a16="http://schemas.microsoft.com/office/drawing/2014/main" xmlns="" id="{11B3AFDB-946B-4E55-89E6-44E995916EF7}"/>
              </a:ext>
            </a:extLst>
          </p:cNvPr>
          <p:cNvGraphicFramePr>
            <a:graphicFrameLocks noGrp="1"/>
          </p:cNvGraphicFramePr>
          <p:nvPr>
            <p:ph idx="1"/>
            <p:extLst>
              <p:ext uri="{D42A27DB-BD31-4B8C-83A1-F6EECF244321}">
                <p14:modId xmlns:p14="http://schemas.microsoft.com/office/powerpoint/2010/main" val="334523397"/>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05629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94917" name="Rectangle 6">
            <a:extLst>
              <a:ext uri="{FF2B5EF4-FFF2-40B4-BE49-F238E27FC236}">
                <a16:creationId xmlns:a16="http://schemas.microsoft.com/office/drawing/2014/main" xmlns="" id="{2629B84C-7B6C-4692-9C8D-3CAAC8D8CE59}"/>
              </a:ext>
            </a:extLst>
          </p:cNvPr>
          <p:cNvGraphicFramePr>
            <a:graphicFrameLocks noGrp="1"/>
          </p:cNvGraphicFramePr>
          <p:nvPr>
            <p:ph idx="1"/>
            <p:extLst>
              <p:ext uri="{D42A27DB-BD31-4B8C-83A1-F6EECF244321}">
                <p14:modId xmlns:p14="http://schemas.microsoft.com/office/powerpoint/2010/main" val="213481134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94403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xmlns=""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xmlns="" id="{A4026A73-1F7F-49F2-B319-8CA3B3D532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ight Triangle 76">
            <a:extLst>
              <a:ext uri="{FF2B5EF4-FFF2-40B4-BE49-F238E27FC236}">
                <a16:creationId xmlns:a16="http://schemas.microsoft.com/office/drawing/2014/main" xmlns=""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9" name="Rectangle 78">
            <a:extLst>
              <a:ext uri="{FF2B5EF4-FFF2-40B4-BE49-F238E27FC236}">
                <a16:creationId xmlns:a16="http://schemas.microsoft.com/office/drawing/2014/main" xmlns=""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5938" name="Rectangle 2"/>
          <p:cNvSpPr>
            <a:spLocks noGrp="1" noChangeArrowheads="1"/>
          </p:cNvSpPr>
          <p:nvPr>
            <p:ph type="title"/>
          </p:nvPr>
        </p:nvSpPr>
        <p:spPr>
          <a:xfrm>
            <a:off x="1006900" y="1188637"/>
            <a:ext cx="3057101" cy="4480726"/>
          </a:xfrm>
        </p:spPr>
        <p:txBody>
          <a:bodyPr>
            <a:normAutofit/>
          </a:bodyPr>
          <a:lstStyle/>
          <a:p>
            <a:pPr algn="r"/>
            <a:r>
              <a:rPr lang="en-US" altLang="en-US" sz="4600" i="1">
                <a:latin typeface="Times New Roman" panose="02020603050405020304" pitchFamily="18" charset="0"/>
                <a:cs typeface="Times New Roman" panose="02020603050405020304" pitchFamily="18" charset="0"/>
              </a:rPr>
              <a:t>Withdrawal from</a:t>
            </a:r>
          </a:p>
        </p:txBody>
      </p:sp>
      <p:cxnSp>
        <p:nvCxnSpPr>
          <p:cNvPr id="81" name="Straight Connector 80">
            <a:extLst>
              <a:ext uri="{FF2B5EF4-FFF2-40B4-BE49-F238E27FC236}">
                <a16:creationId xmlns:a16="http://schemas.microsoft.com/office/drawing/2014/main" xmlns="" id="{23AAC9B5-8015-485C-ACF9-A750390E9A5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95941" name="Rectangle 3">
            <a:extLst>
              <a:ext uri="{FF2B5EF4-FFF2-40B4-BE49-F238E27FC236}">
                <a16:creationId xmlns:a16="http://schemas.microsoft.com/office/drawing/2014/main" xmlns="" id="{BE796AA5-6AB6-47EA-93ED-310EBF82DD81}"/>
              </a:ext>
            </a:extLst>
          </p:cNvPr>
          <p:cNvGraphicFramePr>
            <a:graphicFrameLocks noGrp="1"/>
          </p:cNvGraphicFramePr>
          <p:nvPr>
            <p:ph idx="1"/>
          </p:nvPr>
        </p:nvGraphicFramePr>
        <p:xfrm>
          <a:off x="5170778" y="1188637"/>
          <a:ext cx="4780416" cy="448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66072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B819A166-7571-4003-A6B8-B62034C3ED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E554B1F3-B0EC-4121-AAA0-7D302F42C53D}"/>
              </a:ext>
            </a:extLst>
          </p:cNvPr>
          <p:cNvSpPr>
            <a:spLocks noGrp="1"/>
          </p:cNvSpPr>
          <p:nvPr>
            <p:ph type="title"/>
          </p:nvPr>
        </p:nvSpPr>
        <p:spPr>
          <a:xfrm>
            <a:off x="524741" y="620392"/>
            <a:ext cx="3808268" cy="5504688"/>
          </a:xfrm>
        </p:spPr>
        <p:txBody>
          <a:bodyPr>
            <a:normAutofit/>
          </a:bodyPr>
          <a:lstStyle/>
          <a:p>
            <a:r>
              <a:rPr lang="en-US" altLang="en-US" sz="6000" i="1">
                <a:solidFill>
                  <a:schemeClr val="bg1"/>
                </a:solidFill>
                <a:latin typeface="Times New Roman" panose="02020603050405020304" pitchFamily="18" charset="0"/>
                <a:cs typeface="Times New Roman" panose="02020603050405020304" pitchFamily="18" charset="0"/>
              </a:rPr>
              <a:t>Metabolic disorders</a:t>
            </a:r>
            <a:endParaRPr lang="en-US" sz="6000">
              <a:solidFill>
                <a:schemeClr val="bg1"/>
              </a:solidFill>
            </a:endParaRPr>
          </a:p>
        </p:txBody>
      </p:sp>
      <p:graphicFrame>
        <p:nvGraphicFramePr>
          <p:cNvPr id="5" name="Content Placeholder 2">
            <a:extLst>
              <a:ext uri="{FF2B5EF4-FFF2-40B4-BE49-F238E27FC236}">
                <a16:creationId xmlns:a16="http://schemas.microsoft.com/office/drawing/2014/main" xmlns="" id="{EE96C467-3B6F-4062-8D0E-A94DC5B7CBB3}"/>
              </a:ext>
            </a:extLst>
          </p:cNvPr>
          <p:cNvGraphicFramePr>
            <a:graphicFrameLocks noGrp="1"/>
          </p:cNvGraphicFramePr>
          <p:nvPr>
            <p:ph idx="1"/>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70882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xmlns="" id="{B819A166-7571-4003-A6B8-B62034C3ED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6962" name="Rectangle 2"/>
          <p:cNvSpPr>
            <a:spLocks noGrp="1" noChangeArrowheads="1"/>
          </p:cNvSpPr>
          <p:nvPr>
            <p:ph type="title"/>
          </p:nvPr>
        </p:nvSpPr>
        <p:spPr>
          <a:xfrm>
            <a:off x="524741" y="620392"/>
            <a:ext cx="3808268" cy="5504688"/>
          </a:xfrm>
        </p:spPr>
        <p:txBody>
          <a:bodyPr>
            <a:normAutofit/>
          </a:bodyPr>
          <a:lstStyle/>
          <a:p>
            <a:r>
              <a:rPr lang="en-US" altLang="en-US" sz="4700" i="1">
                <a:solidFill>
                  <a:schemeClr val="bg1"/>
                </a:solidFill>
                <a:latin typeface="Times New Roman" panose="02020603050405020304" pitchFamily="18" charset="0"/>
                <a:cs typeface="Times New Roman" panose="02020603050405020304" pitchFamily="18" charset="0"/>
              </a:rPr>
              <a:t>Neuroimaging </a:t>
            </a:r>
          </a:p>
        </p:txBody>
      </p:sp>
      <p:graphicFrame>
        <p:nvGraphicFramePr>
          <p:cNvPr id="296965" name="Rectangle 3">
            <a:extLst>
              <a:ext uri="{FF2B5EF4-FFF2-40B4-BE49-F238E27FC236}">
                <a16:creationId xmlns:a16="http://schemas.microsoft.com/office/drawing/2014/main" xmlns="" id="{13587933-77A5-45A6-85B4-9BC3D637B99E}"/>
              </a:ext>
            </a:extLst>
          </p:cNvPr>
          <p:cNvGraphicFramePr>
            <a:graphicFrameLocks noGrp="1"/>
          </p:cNvGraphicFramePr>
          <p:nvPr>
            <p:ph idx="1"/>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90632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xmlns="" id="{DBF61EA3-B236-439E-9C0B-340980D56B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7986" name="Rectangle 2"/>
          <p:cNvSpPr>
            <a:spLocks noGrp="1" noChangeArrowheads="1"/>
          </p:cNvSpPr>
          <p:nvPr>
            <p:ph type="title"/>
          </p:nvPr>
        </p:nvSpPr>
        <p:spPr>
          <a:xfrm>
            <a:off x="808638" y="386930"/>
            <a:ext cx="9236700" cy="1188950"/>
          </a:xfrm>
        </p:spPr>
        <p:txBody>
          <a:bodyPr anchor="b">
            <a:normAutofit/>
          </a:bodyPr>
          <a:lstStyle/>
          <a:p>
            <a:r>
              <a:rPr lang="en-US" altLang="en-US" sz="5400" i="1">
                <a:latin typeface="Times New Roman" panose="02020603050405020304" pitchFamily="18" charset="0"/>
                <a:cs typeface="Times New Roman" panose="02020603050405020304" pitchFamily="18" charset="0"/>
              </a:rPr>
              <a:t>Electroencephalography (EEG)</a:t>
            </a:r>
          </a:p>
        </p:txBody>
      </p:sp>
      <p:grpSp>
        <p:nvGrpSpPr>
          <p:cNvPr id="74" name="Group 73">
            <a:extLst>
              <a:ext uri="{FF2B5EF4-FFF2-40B4-BE49-F238E27FC236}">
                <a16:creationId xmlns:a16="http://schemas.microsoft.com/office/drawing/2014/main" xmlns="" id="{28FAF094-D087-493F-8DF9-A486C2D6BBA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 y="1998368"/>
            <a:ext cx="11695083" cy="782176"/>
            <a:chOff x="-2" y="1998368"/>
            <a:chExt cx="11695083" cy="782176"/>
          </a:xfrm>
        </p:grpSpPr>
        <p:sp>
          <p:nvSpPr>
            <p:cNvPr id="75" name="Rectangle 74">
              <a:extLst>
                <a:ext uri="{FF2B5EF4-FFF2-40B4-BE49-F238E27FC236}">
                  <a16:creationId xmlns:a16="http://schemas.microsoft.com/office/drawing/2014/main" xmlns="" id="{8D7C88D8-5509-4514-925A-9CE148E5CB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Rectangle 75">
              <a:extLst>
                <a:ext uri="{FF2B5EF4-FFF2-40B4-BE49-F238E27FC236}">
                  <a16:creationId xmlns:a16="http://schemas.microsoft.com/office/drawing/2014/main" xmlns="" id="{7275593D-F75E-4426-AE3E-2CDEFD228D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8" name="Rectangle 77">
            <a:extLst>
              <a:ext uri="{FF2B5EF4-FFF2-40B4-BE49-F238E27FC236}">
                <a16:creationId xmlns:a16="http://schemas.microsoft.com/office/drawing/2014/main" xmlns="" id="{E659831F-0D9A-4C63-9EBB-8435B85A44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7987" name="Rectangle 3"/>
          <p:cNvSpPr>
            <a:spLocks noGrp="1" noChangeArrowheads="1"/>
          </p:cNvSpPr>
          <p:nvPr>
            <p:ph idx="1"/>
          </p:nvPr>
        </p:nvSpPr>
        <p:spPr>
          <a:xfrm>
            <a:off x="793660" y="2599509"/>
            <a:ext cx="10143668" cy="3435531"/>
          </a:xfrm>
        </p:spPr>
        <p:txBody>
          <a:bodyPr anchor="ctr">
            <a:normAutofit/>
          </a:bodyPr>
          <a:lstStyle/>
          <a:p>
            <a:pPr marL="0" indent="0">
              <a:buNone/>
            </a:pPr>
            <a:r>
              <a:rPr lang="en-US" altLang="en-US" sz="2400" i="1" dirty="0">
                <a:latin typeface="Times New Roman" panose="02020603050405020304" pitchFamily="18" charset="0"/>
                <a:cs typeface="Times New Roman" panose="02020603050405020304" pitchFamily="18" charset="0"/>
              </a:rPr>
              <a:t>is useful in patients with altered consciousness in order to;</a:t>
            </a:r>
          </a:p>
          <a:p>
            <a:pPr marL="0" indent="0">
              <a:buNone/>
            </a:pPr>
            <a:endParaRPr lang="en-US" altLang="en-US" sz="2400" i="1" dirty="0">
              <a:latin typeface="Times New Roman" panose="02020603050405020304" pitchFamily="18" charset="0"/>
              <a:cs typeface="Times New Roman" panose="02020603050405020304" pitchFamily="18" charset="0"/>
            </a:endParaRPr>
          </a:p>
          <a:p>
            <a:pPr marL="0" indent="0">
              <a:buNone/>
            </a:pPr>
            <a:r>
              <a:rPr lang="en-US" altLang="en-US" sz="2400" i="1" dirty="0">
                <a:latin typeface="Times New Roman" panose="02020603050405020304" pitchFamily="18" charset="0"/>
                <a:cs typeface="Times New Roman" panose="02020603050405020304" pitchFamily="18" charset="0"/>
              </a:rPr>
              <a:t>Exclude seizures, especially nonconvulsive or subclinical seizures </a:t>
            </a:r>
          </a:p>
          <a:p>
            <a:pPr marL="0" indent="0">
              <a:buNone/>
            </a:pPr>
            <a:endParaRPr lang="en-US" altLang="en-US" sz="2400" i="1" dirty="0">
              <a:latin typeface="Times New Roman" panose="02020603050405020304" pitchFamily="18" charset="0"/>
              <a:cs typeface="Times New Roman" panose="02020603050405020304" pitchFamily="18" charset="0"/>
            </a:endParaRPr>
          </a:p>
          <a:p>
            <a:pPr marL="0" indent="0">
              <a:buNone/>
            </a:pPr>
            <a:r>
              <a:rPr lang="en-US" altLang="en-US" sz="2400" i="1" dirty="0">
                <a:latin typeface="Times New Roman" panose="02020603050405020304" pitchFamily="18" charset="0"/>
                <a:cs typeface="Times New Roman" panose="02020603050405020304" pitchFamily="18" charset="0"/>
              </a:rPr>
              <a:t>Confirm the diagnosis of certain metabolic encephalopathies or infectious </a:t>
            </a:r>
            <a:r>
              <a:rPr lang="en-US" altLang="en-US" sz="2400" i="1" dirty="0" err="1">
                <a:latin typeface="Times New Roman" panose="02020603050405020304" pitchFamily="18" charset="0"/>
                <a:cs typeface="Times New Roman" panose="02020603050405020304" pitchFamily="18" charset="0"/>
              </a:rPr>
              <a:t>encephalitides</a:t>
            </a:r>
            <a:r>
              <a:rPr lang="en-US" altLang="en-US" sz="2400" i="1" dirty="0">
                <a:latin typeface="Times New Roman" panose="02020603050405020304" pitchFamily="18" charset="0"/>
                <a:cs typeface="Times New Roman" panose="02020603050405020304" pitchFamily="18" charset="0"/>
              </a:rPr>
              <a:t> that have characteristic EEG patterns .</a:t>
            </a:r>
          </a:p>
          <a:p>
            <a:pPr marL="0" indent="0">
              <a:buNone/>
            </a:pPr>
            <a:endParaRPr lang="en-US" alt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56130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2E442304-DDBD-4F7B-8017-36BCC863FB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BACF23C7-2CCA-42A2-A4C3-59DFA2D17DD0}"/>
              </a:ext>
            </a:extLst>
          </p:cNvPr>
          <p:cNvSpPr>
            <a:spLocks noGrp="1"/>
          </p:cNvSpPr>
          <p:nvPr>
            <p:ph type="title"/>
          </p:nvPr>
        </p:nvSpPr>
        <p:spPr>
          <a:xfrm>
            <a:off x="635000" y="640823"/>
            <a:ext cx="3418659" cy="5583148"/>
          </a:xfrm>
        </p:spPr>
        <p:txBody>
          <a:bodyPr anchor="ctr">
            <a:normAutofit/>
          </a:bodyPr>
          <a:lstStyle/>
          <a:p>
            <a:pPr marL="0" indent="0">
              <a:buFont typeface="Arial" panose="020B0604020202020204" pitchFamily="34" charset="0"/>
              <a:buNone/>
            </a:pPr>
            <a:r>
              <a:rPr lang="en-US" sz="5400" i="1">
                <a:effectLst/>
                <a:latin typeface="Times New Roman" panose="02020603050405020304" pitchFamily="18" charset="0"/>
                <a:ea typeface="Times New Roman" panose="02020603050405020304" pitchFamily="18" charset="0"/>
                <a:cs typeface="Times New Roman" panose="02020603050405020304" pitchFamily="18" charset="0"/>
              </a:rPr>
              <a:t>Epilepsy</a:t>
            </a:r>
            <a:endParaRPr lang="en-US" sz="5400"/>
          </a:p>
        </p:txBody>
      </p:sp>
      <p:sp>
        <p:nvSpPr>
          <p:cNvPr id="11" name="sketch line">
            <a:extLst>
              <a:ext uri="{FF2B5EF4-FFF2-40B4-BE49-F238E27FC236}">
                <a16:creationId xmlns:a16="http://schemas.microsoft.com/office/drawing/2014/main" xmlns="" id="{5E107275-3853-46FD-A241-DE4355A426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xmlns="" id="{60CF55F2-149D-48F2-AD16-678B26C066B3}"/>
              </a:ext>
            </a:extLst>
          </p:cNvPr>
          <p:cNvGraphicFramePr>
            <a:graphicFrameLocks noGrp="1"/>
          </p:cNvGraphicFramePr>
          <p:nvPr>
            <p:ph idx="1"/>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24805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CF23C7-2CCA-42A2-A4C3-59DFA2D17DD0}"/>
              </a:ext>
            </a:extLst>
          </p:cNvPr>
          <p:cNvSpPr>
            <a:spLocks noGrp="1"/>
          </p:cNvSpPr>
          <p:nvPr>
            <p:ph type="title"/>
          </p:nvPr>
        </p:nvSpPr>
        <p:spPr/>
        <p:txBody>
          <a:bodyPr>
            <a:normAutofit fontScale="90000"/>
          </a:bodyPr>
          <a:lstStyle/>
          <a:p>
            <a:pPr marL="0" indent="0">
              <a:buFont typeface="Arial" panose="020B0604020202020204" pitchFamily="34" charset="0"/>
              <a:buNone/>
            </a:pPr>
            <a:r>
              <a:rPr lang="en-US" sz="6000" i="1" dirty="0">
                <a:solidFill>
                  <a:schemeClr val="accent5"/>
                </a:solidFill>
                <a:latin typeface="Times New Roman" panose="02020603050405020304" pitchFamily="18" charset="0"/>
                <a:cs typeface="Times New Roman" panose="02020603050405020304" pitchFamily="18" charset="0"/>
              </a:rPr>
              <a:t>Lumbar  puncture </a:t>
            </a:r>
            <a:br>
              <a:rPr lang="en-US" sz="6000" i="1" dirty="0">
                <a:solidFill>
                  <a:schemeClr val="accent5"/>
                </a:solidFill>
                <a:latin typeface="Times New Roman" panose="02020603050405020304" pitchFamily="18" charset="0"/>
                <a:cs typeface="Times New Roman" panose="02020603050405020304" pitchFamily="18" charset="0"/>
              </a:rPr>
            </a:br>
            <a:endParaRPr lang="en-US" sz="6000" i="1" dirty="0">
              <a:solidFill>
                <a:schemeClr val="accent5"/>
              </a:solidFill>
              <a:latin typeface="Times New Roman" panose="02020603050405020304" pitchFamily="18" charset="0"/>
              <a:cs typeface="Times New Roman" panose="02020603050405020304" pitchFamily="18" charset="0"/>
            </a:endParaRPr>
          </a:p>
        </p:txBody>
      </p:sp>
      <p:graphicFrame>
        <p:nvGraphicFramePr>
          <p:cNvPr id="5" name="Content Placeholder 2">
            <a:extLst>
              <a:ext uri="{FF2B5EF4-FFF2-40B4-BE49-F238E27FC236}">
                <a16:creationId xmlns:a16="http://schemas.microsoft.com/office/drawing/2014/main" xmlns="" id="{415A0960-92DB-4D70-A9F0-2E008605F787}"/>
              </a:ext>
            </a:extLst>
          </p:cNvPr>
          <p:cNvGraphicFramePr>
            <a:graphicFrameLocks noGrp="1"/>
          </p:cNvGraphicFramePr>
          <p:nvPr>
            <p:ph idx="1"/>
            <p:extLst>
              <p:ext uri="{D42A27DB-BD31-4B8C-83A1-F6EECF244321}">
                <p14:modId xmlns:p14="http://schemas.microsoft.com/office/powerpoint/2010/main" val="37535762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9154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777A147A-9ED8-46B4-8660-1B3C2AA880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E5490CD5-374D-4EB3-91F8-E7989E5EDE27}"/>
              </a:ext>
            </a:extLst>
          </p:cNvPr>
          <p:cNvSpPr>
            <a:spLocks noGrp="1"/>
          </p:cNvSpPr>
          <p:nvPr>
            <p:ph type="title"/>
          </p:nvPr>
        </p:nvSpPr>
        <p:spPr>
          <a:xfrm>
            <a:off x="841248" y="548640"/>
            <a:ext cx="3600860" cy="5431536"/>
          </a:xfrm>
        </p:spPr>
        <p:txBody>
          <a:bodyPr>
            <a:normAutofit/>
          </a:bodyPr>
          <a:lstStyle/>
          <a:p>
            <a:r>
              <a:rPr lang="en-US" sz="5400" i="1">
                <a:effectLst/>
                <a:latin typeface="Times New Roman" panose="02020603050405020304" pitchFamily="18" charset="0"/>
                <a:ea typeface="Times New Roman" panose="02020603050405020304" pitchFamily="18" charset="0"/>
                <a:cs typeface="Times New Roman" panose="02020603050405020304" pitchFamily="18" charset="0"/>
              </a:rPr>
              <a:t>Other essential laboratory tests include a</a:t>
            </a:r>
            <a:endParaRPr lang="en-US" sz="5400"/>
          </a:p>
        </p:txBody>
      </p:sp>
      <p:sp>
        <p:nvSpPr>
          <p:cNvPr id="10" name="sketch line">
            <a:extLst>
              <a:ext uri="{FF2B5EF4-FFF2-40B4-BE49-F238E27FC236}">
                <a16:creationId xmlns:a16="http://schemas.microsoft.com/office/drawing/2014/main" xmlns="" id="{5D6C15A0-C087-4593-8414-2B4EC1CDC3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xmlns="" id="{9582AFB5-C4D6-4659-8CBD-458CDEA8E11B}"/>
              </a:ext>
            </a:extLst>
          </p:cNvPr>
          <p:cNvSpPr>
            <a:spLocks noGrp="1"/>
          </p:cNvSpPr>
          <p:nvPr>
            <p:ph idx="1"/>
          </p:nvPr>
        </p:nvSpPr>
        <p:spPr>
          <a:xfrm>
            <a:off x="5126418" y="552091"/>
            <a:ext cx="6224335" cy="5431536"/>
          </a:xfrm>
        </p:spPr>
        <p:txBody>
          <a:bodyPr anchor="ctr">
            <a:noAutofit/>
          </a:bodyPr>
          <a:lstStyle/>
          <a:p>
            <a:pPr marL="0" marR="0" indent="0">
              <a:spcBef>
                <a:spcPts val="0"/>
              </a:spcBef>
              <a:spcAft>
                <a:spcPts val="1200"/>
              </a:spcAft>
              <a:buNone/>
            </a:pP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Complete blood cell count; </a:t>
            </a:r>
          </a:p>
          <a:p>
            <a:pPr marL="0" marR="0" indent="0">
              <a:spcBef>
                <a:spcPts val="0"/>
              </a:spcBef>
              <a:spcAft>
                <a:spcPts val="1200"/>
              </a:spcAft>
              <a:buNone/>
            </a:pP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Measurements of glucose, </a:t>
            </a:r>
          </a:p>
          <a:p>
            <a:pPr marL="0" marR="0" indent="0">
              <a:spcBef>
                <a:spcPts val="0"/>
              </a:spcBef>
              <a:spcAft>
                <a:spcPts val="1200"/>
              </a:spcAft>
              <a:buNone/>
            </a:pP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Electrolytes  </a:t>
            </a:r>
          </a:p>
          <a:p>
            <a:pPr marL="0" marR="0" indent="0">
              <a:spcBef>
                <a:spcPts val="0"/>
              </a:spcBef>
              <a:spcAft>
                <a:spcPts val="1200"/>
              </a:spcAft>
              <a:buNone/>
            </a:pP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Blood urea nitrogen, </a:t>
            </a:r>
          </a:p>
          <a:p>
            <a:pPr marL="0" marR="0" indent="0">
              <a:spcBef>
                <a:spcPts val="0"/>
              </a:spcBef>
              <a:spcAft>
                <a:spcPts val="1200"/>
              </a:spcAft>
              <a:buNone/>
            </a:pP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Creatinine </a:t>
            </a:r>
          </a:p>
          <a:p>
            <a:pPr marL="0" marR="0" indent="0">
              <a:spcBef>
                <a:spcPts val="0"/>
              </a:spcBef>
              <a:spcAft>
                <a:spcPts val="1200"/>
              </a:spcAft>
              <a:buNone/>
            </a:pP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Transaminase</a:t>
            </a:r>
          </a:p>
          <a:p>
            <a:pPr marL="0" marR="0" indent="0">
              <a:spcBef>
                <a:spcPts val="0"/>
              </a:spcBef>
              <a:spcAft>
                <a:spcPts val="1200"/>
              </a:spcAft>
              <a:buNone/>
            </a:pP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Ammonia levels</a:t>
            </a:r>
          </a:p>
          <a:p>
            <a:pPr marL="0" marR="0" indent="0">
              <a:spcBef>
                <a:spcPts val="0"/>
              </a:spcBef>
              <a:spcAft>
                <a:spcPts val="1200"/>
              </a:spcAft>
              <a:buNone/>
            </a:pP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Thyroid function tests</a:t>
            </a:r>
          </a:p>
          <a:p>
            <a:pPr marL="0" marR="0" indent="0">
              <a:spcBef>
                <a:spcPts val="0"/>
              </a:spcBef>
              <a:spcAft>
                <a:spcPts val="1200"/>
              </a:spcAft>
              <a:buNone/>
            </a:pP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Arterial blood gas studies</a:t>
            </a:r>
          </a:p>
          <a:p>
            <a:pPr marL="0" marR="0" indent="0">
              <a:spcBef>
                <a:spcPts val="0"/>
              </a:spcBef>
              <a:spcAft>
                <a:spcPts val="1200"/>
              </a:spcAft>
              <a:buNone/>
            </a:pP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Chest radiographs</a:t>
            </a:r>
          </a:p>
          <a:p>
            <a:pPr marL="0" marR="0" indent="0">
              <a:spcBef>
                <a:spcPts val="0"/>
              </a:spcBef>
              <a:spcAft>
                <a:spcPts val="1200"/>
              </a:spcAft>
              <a:buNone/>
            </a:pP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Electrocardiogram </a:t>
            </a:r>
          </a:p>
          <a:p>
            <a:pPr marL="0" marR="0" indent="0">
              <a:spcBef>
                <a:spcPts val="0"/>
              </a:spcBef>
              <a:spcAft>
                <a:spcPts val="1200"/>
              </a:spcAft>
              <a:buNone/>
            </a:pP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Urinalysis </a:t>
            </a:r>
          </a:p>
          <a:p>
            <a:pPr marL="0" marR="0" indent="0">
              <a:spcBef>
                <a:spcPts val="0"/>
              </a:spcBef>
              <a:spcAft>
                <a:spcPts val="1200"/>
              </a:spcAft>
              <a:buNone/>
            </a:pP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Urine drug screening.</a:t>
            </a:r>
            <a:endParaRPr lang="en-US" dirty="0"/>
          </a:p>
        </p:txBody>
      </p:sp>
    </p:spTree>
    <p:extLst>
      <p:ext uri="{BB962C8B-B14F-4D97-AF65-F5344CB8AC3E}">
        <p14:creationId xmlns:p14="http://schemas.microsoft.com/office/powerpoint/2010/main" val="1067908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BE4F293-0A40-4AA3-8747-1C7D9F3EEA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xmlns="" id="{5D1CC8B8-2CD1-45F6-9CED-CA310400222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xmlns="" id="{D0486316-3F2D-434E-AF23-A8EDD6E78DD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xmlns="" id="{2AF5945E-96EF-472A-8B30-5AC427AA400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xmlns="" id="{F43F39F5-753C-4BA6-AF2B-6F0EEE25AD4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xmlns="" id="{2CC5073C-8188-4DE4-B2AB-9C87DDA4F0F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xmlns="" id="{AEF2074A-D7D4-4AF6-866A-31DDF66B1F7B}"/>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xmlns="" id="{C5BA341E-E78C-41CB-9593-A031CEE774F5}"/>
              </a:ext>
            </a:extLst>
          </p:cNvPr>
          <p:cNvSpPr>
            <a:spLocks noGrp="1"/>
          </p:cNvSpPr>
          <p:nvPr>
            <p:ph type="title"/>
          </p:nvPr>
        </p:nvSpPr>
        <p:spPr>
          <a:xfrm>
            <a:off x="1353666" y="759805"/>
            <a:ext cx="10000133" cy="1325563"/>
          </a:xfrm>
        </p:spPr>
        <p:txBody>
          <a:bodyPr>
            <a:normAutofit/>
          </a:bodyPr>
          <a:lstStyle/>
          <a:p>
            <a:r>
              <a:rPr lang="en-US" sz="4000" i="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Our expectation is that</a:t>
            </a:r>
            <a:endParaRPr lang="en-US" sz="4000">
              <a:solidFill>
                <a:srgbClr val="FFFFFF"/>
              </a:solidFill>
            </a:endParaRPr>
          </a:p>
        </p:txBody>
      </p:sp>
      <p:graphicFrame>
        <p:nvGraphicFramePr>
          <p:cNvPr id="5" name="Content Placeholder 2">
            <a:extLst>
              <a:ext uri="{FF2B5EF4-FFF2-40B4-BE49-F238E27FC236}">
                <a16:creationId xmlns:a16="http://schemas.microsoft.com/office/drawing/2014/main" xmlns="" id="{CAB7ACFC-D644-463F-A205-E74162C79ABC}"/>
              </a:ext>
            </a:extLst>
          </p:cNvPr>
          <p:cNvGraphicFramePr>
            <a:graphicFrameLocks noGrp="1"/>
          </p:cNvGraphicFramePr>
          <p:nvPr>
            <p:ph idx="1"/>
            <p:extLst>
              <p:ext uri="{D42A27DB-BD31-4B8C-83A1-F6EECF244321}">
                <p14:modId xmlns:p14="http://schemas.microsoft.com/office/powerpoint/2010/main" val="792080625"/>
              </p:ext>
            </p:extLst>
          </p:nvPr>
        </p:nvGraphicFramePr>
        <p:xfrm>
          <a:off x="1422492" y="2499837"/>
          <a:ext cx="9507778" cy="371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32677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52B780BB-5ABE-4AEC-8174-ED4B14DE7E63}"/>
              </a:ext>
            </a:extLst>
          </p:cNvPr>
          <p:cNvSpPr>
            <a:spLocks noGrp="1"/>
          </p:cNvSpPr>
          <p:nvPr>
            <p:ph type="title"/>
          </p:nvPr>
        </p:nvSpPr>
        <p:spPr>
          <a:xfrm>
            <a:off x="838200" y="365125"/>
            <a:ext cx="10515600" cy="1325563"/>
          </a:xfrm>
        </p:spPr>
        <p:txBody>
          <a:bodyPr>
            <a:normAutofit/>
          </a:bodyPr>
          <a:lstStyle/>
          <a:p>
            <a:endParaRPr lang="en-US" sz="5400"/>
          </a:p>
        </p:txBody>
      </p:sp>
      <p:sp>
        <p:nvSpPr>
          <p:cNvPr id="10" name="sketch line">
            <a:extLst>
              <a:ext uri="{FF2B5EF4-FFF2-40B4-BE49-F238E27FC236}">
                <a16:creationId xmlns:a16="http://schemas.microsoft.com/office/drawing/2014/main" xmlns=""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xmlns="" id="{ED6DDD90-FBF1-47D4-AD9F-B57C97D21A18}"/>
              </a:ext>
            </a:extLst>
          </p:cNvPr>
          <p:cNvSpPr>
            <a:spLocks noGrp="1"/>
          </p:cNvSpPr>
          <p:nvPr>
            <p:ph idx="1"/>
          </p:nvPr>
        </p:nvSpPr>
        <p:spPr>
          <a:xfrm>
            <a:off x="838200" y="1929384"/>
            <a:ext cx="10515600" cy="4251960"/>
          </a:xfrm>
        </p:spPr>
        <p:txBody>
          <a:bodyPr>
            <a:normAutofit/>
          </a:bodyPr>
          <a:lstStyle/>
          <a:p>
            <a:pPr marL="0" marR="0" indent="0">
              <a:spcBef>
                <a:spcPts val="0"/>
              </a:spcBef>
              <a:spcAft>
                <a:spcPts val="1200"/>
              </a:spcAft>
              <a:buNone/>
            </a:pP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Less routine tests, such as antibody tests against Hu or N -methyl- d -aspartate receptors, should be considered when routine labs are unrevealing and there is a suspicion for malignancy</a:t>
            </a:r>
            <a:b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1200"/>
              </a:spcAft>
              <a:buNone/>
            </a:pP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Although they are nonspecific, evoked potential studies often show prolonged latencies.</a:t>
            </a:r>
            <a:b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1200"/>
              </a:spcAft>
              <a:buNone/>
            </a:pP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200" dirty="0"/>
          </a:p>
        </p:txBody>
      </p:sp>
    </p:spTree>
    <p:extLst>
      <p:ext uri="{BB962C8B-B14F-4D97-AF65-F5344CB8AC3E}">
        <p14:creationId xmlns:p14="http://schemas.microsoft.com/office/powerpoint/2010/main" val="4254994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0CB4C5C-ED57-EA48-85D4-B9708D976FDE}"/>
              </a:ext>
            </a:extLst>
          </p:cNvPr>
          <p:cNvSpPr>
            <a:spLocks noGrp="1"/>
          </p:cNvSpPr>
          <p:nvPr>
            <p:ph type="ctrTitle" idx="4294967295"/>
          </p:nvPr>
        </p:nvSpPr>
        <p:spPr>
          <a:xfrm>
            <a:off x="1614488" y="2379663"/>
            <a:ext cx="9144000" cy="2387600"/>
          </a:xfrm>
        </p:spPr>
        <p:txBody>
          <a:bodyPr/>
          <a:lstStyle/>
          <a:p>
            <a:pPr algn="ctr"/>
            <a:r>
              <a:rPr lang="en-US" i="1" dirty="0">
                <a:latin typeface="Times" pitchFamily="2" charset="0"/>
              </a:rPr>
              <a:t>Thank you</a:t>
            </a:r>
          </a:p>
        </p:txBody>
      </p:sp>
    </p:spTree>
    <p:extLst>
      <p:ext uri="{BB962C8B-B14F-4D97-AF65-F5344CB8AC3E}">
        <p14:creationId xmlns:p14="http://schemas.microsoft.com/office/powerpoint/2010/main" val="3810103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2E442304-DDBD-4F7B-8017-36BCC863FB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E9F0DE2-E60E-42AC-AE97-9FB2D5D371BB}"/>
              </a:ext>
            </a:extLst>
          </p:cNvPr>
          <p:cNvSpPr>
            <a:spLocks noGrp="1"/>
          </p:cNvSpPr>
          <p:nvPr>
            <p:ph type="title"/>
          </p:nvPr>
        </p:nvSpPr>
        <p:spPr>
          <a:xfrm>
            <a:off x="635000" y="640823"/>
            <a:ext cx="3418659" cy="5583148"/>
          </a:xfrm>
        </p:spPr>
        <p:txBody>
          <a:bodyPr anchor="ctr">
            <a:normAutofit/>
          </a:bodyPr>
          <a:lstStyle/>
          <a:p>
            <a:r>
              <a:rPr lang="en-US" sz="5400" b="1" i="1">
                <a:latin typeface="Times New Roman" panose="02020603050405020304" pitchFamily="18" charset="0"/>
                <a:cs typeface="Times New Roman" panose="02020603050405020304" pitchFamily="18" charset="0"/>
              </a:rPr>
              <a:t>Thanks to the members of committee </a:t>
            </a:r>
          </a:p>
        </p:txBody>
      </p:sp>
      <p:sp>
        <p:nvSpPr>
          <p:cNvPr id="11" name="sketch line">
            <a:extLst>
              <a:ext uri="{FF2B5EF4-FFF2-40B4-BE49-F238E27FC236}">
                <a16:creationId xmlns:a16="http://schemas.microsoft.com/office/drawing/2014/main" xmlns="" id="{5E107275-3853-46FD-A241-DE4355A426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xmlns="" id="{8B408126-64EB-468A-8176-4D6C84AFB456}"/>
              </a:ext>
            </a:extLst>
          </p:cNvPr>
          <p:cNvGraphicFramePr>
            <a:graphicFrameLocks noGrp="1"/>
          </p:cNvGraphicFramePr>
          <p:nvPr>
            <p:ph idx="1"/>
            <p:extLst>
              <p:ext uri="{D42A27DB-BD31-4B8C-83A1-F6EECF244321}">
                <p14:modId xmlns:p14="http://schemas.microsoft.com/office/powerpoint/2010/main" val="255365944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1420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B819A166-7571-4003-A6B8-B62034C3ED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6E4B7960-F8C6-4073-AECD-E3626C62AAA2}"/>
              </a:ext>
            </a:extLst>
          </p:cNvPr>
          <p:cNvSpPr>
            <a:spLocks noGrp="1"/>
          </p:cNvSpPr>
          <p:nvPr>
            <p:ph type="title"/>
          </p:nvPr>
        </p:nvSpPr>
        <p:spPr>
          <a:xfrm>
            <a:off x="524741" y="620392"/>
            <a:ext cx="3808268" cy="5504688"/>
          </a:xfrm>
        </p:spPr>
        <p:txBody>
          <a:bodyPr>
            <a:normAutofit/>
          </a:bodyPr>
          <a:lstStyle/>
          <a:p>
            <a:r>
              <a:rPr lang="en-US" sz="6000" i="1">
                <a:solidFill>
                  <a:schemeClr val="bg1"/>
                </a:solidFill>
                <a:latin typeface="Times New Roman" panose="02020603050405020304" pitchFamily="18" charset="0"/>
                <a:cs typeface="Times New Roman" panose="02020603050405020304" pitchFamily="18" charset="0"/>
              </a:rPr>
              <a:t>Objectives </a:t>
            </a:r>
          </a:p>
        </p:txBody>
      </p:sp>
      <p:graphicFrame>
        <p:nvGraphicFramePr>
          <p:cNvPr id="5" name="Content Placeholder 2">
            <a:extLst>
              <a:ext uri="{FF2B5EF4-FFF2-40B4-BE49-F238E27FC236}">
                <a16:creationId xmlns:a16="http://schemas.microsoft.com/office/drawing/2014/main" xmlns="" id="{E820DCA2-6543-47FA-A8A9-FF8101736B47}"/>
              </a:ext>
            </a:extLst>
          </p:cNvPr>
          <p:cNvGraphicFramePr>
            <a:graphicFrameLocks noGrp="1"/>
          </p:cNvGraphicFramePr>
          <p:nvPr>
            <p:ph idx="1"/>
            <p:extLst>
              <p:ext uri="{D42A27DB-BD31-4B8C-83A1-F6EECF244321}">
                <p14:modId xmlns:p14="http://schemas.microsoft.com/office/powerpoint/2010/main" val="675638778"/>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3338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955A2079-FA98-4876-80F0-72364A7D2E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9C60FA1-6071-4E10-AF36-9126B4F5037C}"/>
              </a:ext>
            </a:extLst>
          </p:cNvPr>
          <p:cNvSpPr>
            <a:spLocks noGrp="1"/>
          </p:cNvSpPr>
          <p:nvPr>
            <p:ph type="title"/>
          </p:nvPr>
        </p:nvSpPr>
        <p:spPr>
          <a:xfrm>
            <a:off x="838200" y="557188"/>
            <a:ext cx="10515600" cy="1133499"/>
          </a:xfrm>
        </p:spPr>
        <p:txBody>
          <a:bodyPr>
            <a:normAutofit/>
          </a:bodyPr>
          <a:lstStyle/>
          <a:p>
            <a:pPr algn="ctr"/>
            <a:r>
              <a:rPr kumimoji="0" lang="en-US" sz="3600" b="0" i="1" u="none" strike="noStrike" kern="1200" cap="none" spc="0" normalizeH="0" baseline="0" noProof="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The delirium about delirium </a:t>
            </a:r>
            <a:br>
              <a:rPr kumimoji="0" lang="en-US" sz="3600" b="0" i="1" u="none" strike="noStrike" kern="1200" cap="none" spc="0" normalizeH="0" baseline="0" noProof="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en-US" sz="3600" b="0" i="1" u="none" strike="noStrike" kern="1200" cap="none" spc="0" normalizeH="0" baseline="0" noProof="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is the many terms used to describe this disorder:</a:t>
            </a:r>
            <a:endParaRPr lang="en-US" sz="3600"/>
          </a:p>
        </p:txBody>
      </p:sp>
      <p:graphicFrame>
        <p:nvGraphicFramePr>
          <p:cNvPr id="5" name="Content Placeholder 2">
            <a:extLst>
              <a:ext uri="{FF2B5EF4-FFF2-40B4-BE49-F238E27FC236}">
                <a16:creationId xmlns:a16="http://schemas.microsoft.com/office/drawing/2014/main" xmlns="" id="{1A0E9EF1-CCFE-478C-B41F-68142156EA44}"/>
              </a:ext>
            </a:extLst>
          </p:cNvPr>
          <p:cNvGraphicFramePr>
            <a:graphicFrameLocks noGrp="1"/>
          </p:cNvGraphicFramePr>
          <p:nvPr>
            <p:ph idx="1"/>
            <p:extLst>
              <p:ext uri="{D42A27DB-BD31-4B8C-83A1-F6EECF244321}">
                <p14:modId xmlns:p14="http://schemas.microsoft.com/office/powerpoint/2010/main" val="3923952184"/>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23246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TotalTime>
  <Words>2721</Words>
  <Application>Microsoft Office PowerPoint</Application>
  <PresentationFormat>Widescreen</PresentationFormat>
  <Paragraphs>409</Paragraphs>
  <Slides>61</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61</vt:i4>
      </vt:variant>
    </vt:vector>
  </HeadingPairs>
  <TitlesOfParts>
    <vt:vector size="69" baseType="lpstr">
      <vt:lpstr>Arial</vt:lpstr>
      <vt:lpstr>Calibri</vt:lpstr>
      <vt:lpstr>Calibri Light</vt:lpstr>
      <vt:lpstr>Symbol</vt:lpstr>
      <vt:lpstr>Times</vt:lpstr>
      <vt:lpstr>Times New Roman</vt:lpstr>
      <vt:lpstr>Wingdings</vt:lpstr>
      <vt:lpstr>Office Theme</vt:lpstr>
      <vt:lpstr>Delirium overview</vt:lpstr>
      <vt:lpstr>Delirium</vt:lpstr>
      <vt:lpstr>DEFINITION (DSM-IV) Criteria;</vt:lpstr>
      <vt:lpstr>  Edward A Stehlik, MD</vt:lpstr>
      <vt:lpstr>Edward A Stehlik, MD</vt:lpstr>
      <vt:lpstr>Our expectation is that</vt:lpstr>
      <vt:lpstr>Thanks to the members of committee </vt:lpstr>
      <vt:lpstr>Objectives </vt:lpstr>
      <vt:lpstr>The delirium about delirium  is the many terms used to describe this disorder:</vt:lpstr>
      <vt:lpstr>Delirium vs confusional states </vt:lpstr>
      <vt:lpstr>Delirium  acute behavioral decompensation</vt:lpstr>
      <vt:lpstr>One of the most important clinical distinctions is that between delirium and dementia,</vt:lpstr>
      <vt:lpstr>Etiologies  </vt:lpstr>
      <vt:lpstr>Arousal and attention may be disrupted</vt:lpstr>
      <vt:lpstr>The results of brainstem auditory evoked potential, somatosensory evoked potentials, and neuroimaging studies have supported an important role for: </vt:lpstr>
      <vt:lpstr>Acetylcholine</vt:lpstr>
      <vt:lpstr>An altered level of consciousness and/or disorganized thinking are usual components of delirium</vt:lpstr>
      <vt:lpstr>Confusion assessment method (CAM) for the diagnosis of delirium</vt:lpstr>
      <vt:lpstr>In general, awareness, attention, and cognition fluctuate over the course of a day.</vt:lpstr>
      <vt:lpstr>Other cognitive, behavioral, and emotional disturbances</vt:lpstr>
      <vt:lpstr>10 clinical characteristics  of Delirium </vt:lpstr>
      <vt:lpstr>Features are commonly  present in delirium: </vt:lpstr>
      <vt:lpstr>The disturbance develops over a short period of time</vt:lpstr>
      <vt:lpstr>Nearly 30 percent of older medical patients</vt:lpstr>
      <vt:lpstr>The incidence ranges between 6% and 56% of hospitalized patients,</vt:lpstr>
      <vt:lpstr>The consequences of delirium are serious:</vt:lpstr>
      <vt:lpstr>Many aspects of hospitalization inherently promote delirium for the older patient.</vt:lpstr>
      <vt:lpstr>Elderly patients with dementia are two to five times</vt:lpstr>
      <vt:lpstr>Patients with dementia may develop delirium</vt:lpstr>
      <vt:lpstr>Other Risk factors for delirium. </vt:lpstr>
      <vt:lpstr>Other important predisposing factors for delirium are:</vt:lpstr>
      <vt:lpstr>Additional predisposing factors are:</vt:lpstr>
      <vt:lpstr> The predisposing factors for delirium are additive</vt:lpstr>
      <vt:lpstr>Frail elderly patients  often have multiple predisposing factors the most common being</vt:lpstr>
      <vt:lpstr>Predisposing and Precipitating Factors for Delirium</vt:lpstr>
      <vt:lpstr>Predisposing and Precipitating Factors for Delirium  </vt:lpstr>
      <vt:lpstr>PowerPoint Presentation</vt:lpstr>
      <vt:lpstr>In many cases the cause of delirium is multifactorial,   resulting from the interaction between  </vt:lpstr>
      <vt:lpstr>Five specific factors that can independently precipitate delirium are:</vt:lpstr>
      <vt:lpstr>Other precipitating factors for delirium,</vt:lpstr>
      <vt:lpstr>Other precipitating factors for delirium, </vt:lpstr>
      <vt:lpstr>” Ultimately,</vt:lpstr>
      <vt:lpstr> A systemic review and meta-analysis found that there is </vt:lpstr>
      <vt:lpstr>Guidelines  from the American Geriatrics Society and the American College of Surgeons </vt:lpstr>
      <vt:lpstr>Effective measures  to prevent delirium include:</vt:lpstr>
      <vt:lpstr>Dedicated room</vt:lpstr>
      <vt:lpstr>"delirium rooms"</vt:lpstr>
      <vt:lpstr> It is important to assess a patient's cognition at the time of admission and regularly throughout their hospitalization.</vt:lpstr>
      <vt:lpstr>Standard of care at many hospitals now requires CAM screening every 8 to 12 hours by frontline nursing staff.</vt:lpstr>
      <vt:lpstr>Patients with dementia are at increased risk for developing delirium.</vt:lpstr>
      <vt:lpstr>Among older surgical patients, the risk for delirium varies from 10 to greater than 50 percent;</vt:lpstr>
      <vt:lpstr>PowerPoint Presentation</vt:lpstr>
      <vt:lpstr>Withdrawal from</vt:lpstr>
      <vt:lpstr>Metabolic disorders</vt:lpstr>
      <vt:lpstr>Neuroimaging </vt:lpstr>
      <vt:lpstr>Electroencephalography (EEG)</vt:lpstr>
      <vt:lpstr>Epilepsy</vt:lpstr>
      <vt:lpstr>Lumbar  puncture  </vt:lpstr>
      <vt:lpstr>Other essential laboratory tests include a</vt:lpstr>
      <vt:lpstr>PowerPoint Presentation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Delirium committee</dc:title>
  <dc:creator>Samie, Mohammad R</dc:creator>
  <cp:lastModifiedBy>Stehlik, Dr. Edward</cp:lastModifiedBy>
  <cp:revision>44</cp:revision>
  <dcterms:created xsi:type="dcterms:W3CDTF">2022-01-16T20:37:23Z</dcterms:created>
  <dcterms:modified xsi:type="dcterms:W3CDTF">2022-01-19T12:58:39Z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477809591</vt:i4>
  </property>
  <property fmtid="{D5CDD505-2E9C-101B-9397-08002B2CF9AE}" pid="3" name="_NewReviewCycle">
    <vt:lpwstr/>
  </property>
  <property fmtid="{D5CDD505-2E9C-101B-9397-08002B2CF9AE}" pid="4" name="_EmailSubject">
    <vt:lpwstr>Delirium</vt:lpwstr>
  </property>
  <property fmtid="{D5CDD505-2E9C-101B-9397-08002B2CF9AE}" pid="5" name="_AuthorEmail">
    <vt:lpwstr>estehlik@chsbuffalo.org</vt:lpwstr>
  </property>
  <property fmtid="{D5CDD505-2E9C-101B-9397-08002B2CF9AE}" pid="6" name="_AuthorEmailDisplayName">
    <vt:lpwstr>Stehlik, MD Edward A</vt:lpwstr>
  </property>
</Properties>
</file>