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5394" autoAdjust="0"/>
  </p:normalViewPr>
  <p:slideViewPr>
    <p:cSldViewPr snapToGrid="0">
      <p:cViewPr varScale="1">
        <p:scale>
          <a:sx n="60" d="100"/>
          <a:sy n="60" d="100"/>
        </p:scale>
        <p:origin x="43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7916D7F-BC69-4C81-AEAD-DE6686B7A57B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94C791-E614-4180-B6E3-A1D464B00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0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9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7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5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1D12-453A-4EDB-9988-543DC6FBFAA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D799-AB02-4DF9-AC26-C54A12F51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" y="119825"/>
            <a:ext cx="8966905" cy="230441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" y="2379931"/>
            <a:ext cx="8966905" cy="44205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6" y="55179"/>
            <a:ext cx="9037864" cy="6747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62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" y="119825"/>
            <a:ext cx="8966905" cy="22553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" y="2377569"/>
            <a:ext cx="8966905" cy="4422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6" y="55179"/>
            <a:ext cx="9037864" cy="6747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91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" y="119825"/>
            <a:ext cx="8966905" cy="22553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" y="2375206"/>
            <a:ext cx="8966905" cy="44287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6" y="55179"/>
            <a:ext cx="9037864" cy="6747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20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" y="119825"/>
            <a:ext cx="8966905" cy="22553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" y="2375206"/>
            <a:ext cx="8966905" cy="4435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6" y="55179"/>
            <a:ext cx="9037864" cy="6747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17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" y="2375206"/>
            <a:ext cx="8966905" cy="441421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" y="119825"/>
            <a:ext cx="8966905" cy="2255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6" y="55179"/>
            <a:ext cx="9037864" cy="6747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452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" y="2361805"/>
            <a:ext cx="8966905" cy="442761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" y="119825"/>
            <a:ext cx="8966905" cy="2255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6" y="55179"/>
            <a:ext cx="9037864" cy="6747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012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" y="119825"/>
            <a:ext cx="8966905" cy="225538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7" y="2375206"/>
            <a:ext cx="8966905" cy="4413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986" y="55179"/>
            <a:ext cx="9037864" cy="6747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728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329683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Catholic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Bishop, Andrew</dc:creator>
  <cp:lastModifiedBy>Rinehamer, Alicia</cp:lastModifiedBy>
  <cp:revision>692</cp:revision>
  <cp:lastPrinted>2020-11-06T12:22:55Z</cp:lastPrinted>
  <dcterms:created xsi:type="dcterms:W3CDTF">2020-04-08T03:13:41Z</dcterms:created>
  <dcterms:modified xsi:type="dcterms:W3CDTF">2021-01-14T21:22:31Z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1936861582</vt:i4>
  </property>
  <property fmtid="{D5CDD505-2E9C-101B-9397-08002B2CF9AE}" pid="3" name="_NewReviewCycle">
    <vt:lpwstr/>
  </property>
  <property fmtid="{D5CDD505-2E9C-101B-9397-08002B2CF9AE}" pid="4" name="_EmailSubject">
    <vt:lpwstr>COVID Response Team Dashboard - 12/20/2020</vt:lpwstr>
  </property>
  <property fmtid="{D5CDD505-2E9C-101B-9397-08002B2CF9AE}" pid="5" name="_AuthorEmail">
    <vt:lpwstr>abishop@chsbuffalo.org</vt:lpwstr>
  </property>
  <property fmtid="{D5CDD505-2E9C-101B-9397-08002B2CF9AE}" pid="6" name="_AuthorEmailDisplayName">
    <vt:lpwstr>Bishop, Andrew</vt:lpwstr>
  </property>
</Properties>
</file>