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8" autoAdjust="0"/>
    <p:restoredTop sz="95394" autoAdjust="0"/>
  </p:normalViewPr>
  <p:slideViewPr>
    <p:cSldViewPr snapToGrid="0">
      <p:cViewPr varScale="1">
        <p:scale>
          <a:sx n="116" d="100"/>
          <a:sy n="116" d="100"/>
        </p:scale>
        <p:origin x="9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7916D7F-BC69-4C81-AEAD-DE6686B7A57B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494C791-E614-4180-B6E3-A1D464B00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82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7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9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0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9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1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7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90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1D12-453A-4EDB-9988-543DC6FBFAA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5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81D12-453A-4EDB-9988-543DC6FBFAA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7D799-AB02-4DF9-AC26-C54A12F51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8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61" y="4928126"/>
            <a:ext cx="8917622" cy="187274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86" y="2217420"/>
            <a:ext cx="8985396" cy="27394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61" y="102669"/>
            <a:ext cx="8917621" cy="217432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8986" y="55179"/>
            <a:ext cx="9037864" cy="674764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84624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280913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Catholic Health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Bishop, Andrew</dc:creator>
  <cp:lastModifiedBy>Rinehamer, Alicia</cp:lastModifiedBy>
  <cp:revision>594</cp:revision>
  <cp:lastPrinted>2020-11-06T12:22:55Z</cp:lastPrinted>
  <dcterms:created xsi:type="dcterms:W3CDTF">2020-04-08T03:13:41Z</dcterms:created>
  <dcterms:modified xsi:type="dcterms:W3CDTF">2020-11-16T21:09:43Z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837311866</vt:i4>
  </property>
  <property fmtid="{D5CDD505-2E9C-101B-9397-08002B2CF9AE}" pid="3" name="_NewReviewCycle">
    <vt:lpwstr/>
  </property>
  <property fmtid="{D5CDD505-2E9C-101B-9397-08002B2CF9AE}" pid="4" name="_EmailSubject">
    <vt:lpwstr>COVID Response Team Dashboard - 11/16/2020</vt:lpwstr>
  </property>
  <property fmtid="{D5CDD505-2E9C-101B-9397-08002B2CF9AE}" pid="5" name="_AuthorEmail">
    <vt:lpwstr>abishop@chsbuffalo.org</vt:lpwstr>
  </property>
  <property fmtid="{D5CDD505-2E9C-101B-9397-08002B2CF9AE}" pid="6" name="_AuthorEmailDisplayName">
    <vt:lpwstr>Bishop, Andrew</vt:lpwstr>
  </property>
</Properties>
</file>