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2" r:id="rId6"/>
    <p:sldId id="280" r:id="rId7"/>
    <p:sldId id="949" r:id="rId8"/>
    <p:sldId id="950" r:id="rId9"/>
    <p:sldId id="930" r:id="rId10"/>
    <p:sldId id="917" r:id="rId11"/>
    <p:sldId id="951" r:id="rId12"/>
    <p:sldId id="954" r:id="rId13"/>
    <p:sldId id="952" r:id="rId14"/>
    <p:sldId id="953" r:id="rId15"/>
    <p:sldId id="956" r:id="rId16"/>
    <p:sldId id="955" r:id="rId17"/>
    <p:sldId id="7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mey, Paul" initials="T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D9252E"/>
    <a:srgbClr val="20B473"/>
    <a:srgbClr val="4BBFCC"/>
    <a:srgbClr val="007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3" autoAdjust="0"/>
    <p:restoredTop sz="96051" autoAdjust="0"/>
  </p:normalViewPr>
  <p:slideViewPr>
    <p:cSldViewPr snapToGrid="0" showGuides="1">
      <p:cViewPr varScale="1">
        <p:scale>
          <a:sx n="112" d="100"/>
          <a:sy n="112" d="100"/>
        </p:scale>
        <p:origin x="-4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9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66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arthy, Nathan R." userId="9c0e809c-3132-4a82-af93-2614bcda488d" providerId="ADAL" clId="{3AC4BA27-F952-4B70-A9D9-223470CB5E8A}"/>
    <pc:docChg chg="undo custSel addSld delSld modSld">
      <pc:chgData name="McCarthy, Nathan R." userId="9c0e809c-3132-4a82-af93-2614bcda488d" providerId="ADAL" clId="{3AC4BA27-F952-4B70-A9D9-223470CB5E8A}" dt="2020-12-09T18:49:00.565" v="46" actId="1036"/>
      <pc:docMkLst>
        <pc:docMk/>
      </pc:docMkLst>
      <pc:sldChg chg="delSp modSp">
        <pc:chgData name="McCarthy, Nathan R." userId="9c0e809c-3132-4a82-af93-2614bcda488d" providerId="ADAL" clId="{3AC4BA27-F952-4B70-A9D9-223470CB5E8A}" dt="2020-12-09T18:49:00.565" v="46" actId="1036"/>
        <pc:sldMkLst>
          <pc:docMk/>
          <pc:sldMk cId="4163098645" sldId="276"/>
        </pc:sldMkLst>
        <pc:spChg chg="mod">
          <ac:chgData name="McCarthy, Nathan R." userId="9c0e809c-3132-4a82-af93-2614bcda488d" providerId="ADAL" clId="{3AC4BA27-F952-4B70-A9D9-223470CB5E8A}" dt="2020-12-09T18:49:00.565" v="46" actId="1036"/>
          <ac:spMkLst>
            <pc:docMk/>
            <pc:sldMk cId="4163098645" sldId="276"/>
            <ac:spMk id="3" creationId="{944630AE-72FD-4A5D-AA11-52308F96D53A}"/>
          </ac:spMkLst>
        </pc:spChg>
        <pc:spChg chg="mod">
          <ac:chgData name="McCarthy, Nathan R." userId="9c0e809c-3132-4a82-af93-2614bcda488d" providerId="ADAL" clId="{3AC4BA27-F952-4B70-A9D9-223470CB5E8A}" dt="2020-12-09T18:48:52.644" v="44" actId="1076"/>
          <ac:spMkLst>
            <pc:docMk/>
            <pc:sldMk cId="4163098645" sldId="276"/>
            <ac:spMk id="14" creationId="{DBA23223-0E63-4928-9349-C8B883425F36}"/>
          </ac:spMkLst>
        </pc:spChg>
        <pc:spChg chg="mod">
          <ac:chgData name="McCarthy, Nathan R." userId="9c0e809c-3132-4a82-af93-2614bcda488d" providerId="ADAL" clId="{3AC4BA27-F952-4B70-A9D9-223470CB5E8A}" dt="2020-12-09T18:48:58.672" v="45" actId="1076"/>
          <ac:spMkLst>
            <pc:docMk/>
            <pc:sldMk cId="4163098645" sldId="276"/>
            <ac:spMk id="16" creationId="{D0781454-634D-42D8-90E3-6F5DF0897DE0}"/>
          </ac:spMkLst>
        </pc:spChg>
        <pc:spChg chg="del">
          <ac:chgData name="McCarthy, Nathan R." userId="9c0e809c-3132-4a82-af93-2614bcda488d" providerId="ADAL" clId="{3AC4BA27-F952-4B70-A9D9-223470CB5E8A}" dt="2020-12-09T18:48:45.271" v="43" actId="478"/>
          <ac:spMkLst>
            <pc:docMk/>
            <pc:sldMk cId="4163098645" sldId="276"/>
            <ac:spMk id="21" creationId="{9434E1E1-DFFE-4A17-AFA2-8C16B91521F5}"/>
          </ac:spMkLst>
        </pc:spChg>
        <pc:spChg chg="del">
          <ac:chgData name="McCarthy, Nathan R." userId="9c0e809c-3132-4a82-af93-2614bcda488d" providerId="ADAL" clId="{3AC4BA27-F952-4B70-A9D9-223470CB5E8A}" dt="2020-12-09T18:48:45.271" v="43" actId="478"/>
          <ac:spMkLst>
            <pc:docMk/>
            <pc:sldMk cId="4163098645" sldId="276"/>
            <ac:spMk id="22" creationId="{4E7AFF9C-B289-4BF2-AF4F-09D59B4582E4}"/>
          </ac:spMkLst>
        </pc:spChg>
        <pc:grpChg chg="mod">
          <ac:chgData name="McCarthy, Nathan R." userId="9c0e809c-3132-4a82-af93-2614bcda488d" providerId="ADAL" clId="{3AC4BA27-F952-4B70-A9D9-223470CB5E8A}" dt="2020-12-09T18:48:58.672" v="45" actId="1076"/>
          <ac:grpSpMkLst>
            <pc:docMk/>
            <pc:sldMk cId="4163098645" sldId="276"/>
            <ac:grpSpMk id="7" creationId="{EFFC7286-7113-40EA-8E83-9D65B0E07314}"/>
          </ac:grpSpMkLst>
        </pc:grpChg>
        <pc:graphicFrameChg chg="mod">
          <ac:chgData name="McCarthy, Nathan R." userId="9c0e809c-3132-4a82-af93-2614bcda488d" providerId="ADAL" clId="{3AC4BA27-F952-4B70-A9D9-223470CB5E8A}" dt="2020-12-09T18:48:52.644" v="44" actId="1076"/>
          <ac:graphicFrameMkLst>
            <pc:docMk/>
            <pc:sldMk cId="4163098645" sldId="276"/>
            <ac:graphicFrameMk id="18" creationId="{46F759F8-C95F-4E4D-9E53-205330CD6B13}"/>
          </ac:graphicFrameMkLst>
        </pc:graphicFrameChg>
        <pc:picChg chg="del">
          <ac:chgData name="McCarthy, Nathan R." userId="9c0e809c-3132-4a82-af93-2614bcda488d" providerId="ADAL" clId="{3AC4BA27-F952-4B70-A9D9-223470CB5E8A}" dt="2020-12-09T18:48:45.271" v="43" actId="478"/>
          <ac:picMkLst>
            <pc:docMk/>
            <pc:sldMk cId="4163098645" sldId="276"/>
            <ac:picMk id="20" creationId="{31729F4B-B766-41CB-8B36-FA2E299FFD3D}"/>
          </ac:picMkLst>
        </pc:picChg>
      </pc:sldChg>
      <pc:sldChg chg="addSp modSp add del">
        <pc:chgData name="McCarthy, Nathan R." userId="9c0e809c-3132-4a82-af93-2614bcda488d" providerId="ADAL" clId="{3AC4BA27-F952-4B70-A9D9-223470CB5E8A}" dt="2020-12-09T18:25:43.777" v="5" actId="2696"/>
        <pc:sldMkLst>
          <pc:docMk/>
          <pc:sldMk cId="417870463" sldId="338"/>
        </pc:sldMkLst>
        <pc:spChg chg="mod">
          <ac:chgData name="McCarthy, Nathan R." userId="9c0e809c-3132-4a82-af93-2614bcda488d" providerId="ADAL" clId="{3AC4BA27-F952-4B70-A9D9-223470CB5E8A}" dt="2020-12-09T18:25:36.750" v="4" actId="1076"/>
          <ac:spMkLst>
            <pc:docMk/>
            <pc:sldMk cId="417870463" sldId="338"/>
            <ac:spMk id="73" creationId="{5D38B2D0-44D3-49FC-A70B-84F261D5A2E1}"/>
          </ac:spMkLst>
        </pc:spChg>
        <pc:spChg chg="add mod">
          <ac:chgData name="McCarthy, Nathan R." userId="9c0e809c-3132-4a82-af93-2614bcda488d" providerId="ADAL" clId="{3AC4BA27-F952-4B70-A9D9-223470CB5E8A}" dt="2020-12-09T18:25:35" v="3" actId="571"/>
          <ac:spMkLst>
            <pc:docMk/>
            <pc:sldMk cId="417870463" sldId="338"/>
            <ac:spMk id="253" creationId="{4EE1AB7A-7109-47A5-8AFF-C6680B5BE586}"/>
          </ac:spMkLst>
        </pc:spChg>
      </pc:sldChg>
      <pc:sldChg chg="modSp add">
        <pc:chgData name="McCarthy, Nathan R." userId="9c0e809c-3132-4a82-af93-2614bcda488d" providerId="ADAL" clId="{3AC4BA27-F952-4B70-A9D9-223470CB5E8A}" dt="2020-12-09T18:43:51.966" v="21"/>
        <pc:sldMkLst>
          <pc:docMk/>
          <pc:sldMk cId="3554594733" sldId="407"/>
        </pc:sldMkLst>
        <pc:spChg chg="mod">
          <ac:chgData name="McCarthy, Nathan R." userId="9c0e809c-3132-4a82-af93-2614bcda488d" providerId="ADAL" clId="{3AC4BA27-F952-4B70-A9D9-223470CB5E8A}" dt="2020-12-09T18:43:51.966" v="21"/>
          <ac:spMkLst>
            <pc:docMk/>
            <pc:sldMk cId="3554594733" sldId="407"/>
            <ac:spMk id="3" creationId="{6C0C6B3D-85A2-44EC-A741-99298E7FCB20}"/>
          </ac:spMkLst>
        </pc:spChg>
      </pc:sldChg>
      <pc:sldChg chg="modSp add">
        <pc:chgData name="McCarthy, Nathan R." userId="9c0e809c-3132-4a82-af93-2614bcda488d" providerId="ADAL" clId="{3AC4BA27-F952-4B70-A9D9-223470CB5E8A}" dt="2020-12-09T18:44:33.505" v="23"/>
        <pc:sldMkLst>
          <pc:docMk/>
          <pc:sldMk cId="1021451473" sldId="422"/>
        </pc:sldMkLst>
        <pc:spChg chg="mod">
          <ac:chgData name="McCarthy, Nathan R." userId="9c0e809c-3132-4a82-af93-2614bcda488d" providerId="ADAL" clId="{3AC4BA27-F952-4B70-A9D9-223470CB5E8A}" dt="2020-12-09T18:44:33.505" v="23"/>
          <ac:spMkLst>
            <pc:docMk/>
            <pc:sldMk cId="1021451473" sldId="422"/>
            <ac:spMk id="4" creationId="{7BC6AB63-A3CE-4ACE-ABF5-0A1A7450F074}"/>
          </ac:spMkLst>
        </pc:spChg>
      </pc:sldChg>
      <pc:sldChg chg="modSp add">
        <pc:chgData name="McCarthy, Nathan R." userId="9c0e809c-3132-4a82-af93-2614bcda488d" providerId="ADAL" clId="{3AC4BA27-F952-4B70-A9D9-223470CB5E8A}" dt="2020-12-09T18:45:20.710" v="24"/>
        <pc:sldMkLst>
          <pc:docMk/>
          <pc:sldMk cId="1087201054" sldId="431"/>
        </pc:sldMkLst>
        <pc:spChg chg="mod">
          <ac:chgData name="McCarthy, Nathan R." userId="9c0e809c-3132-4a82-af93-2614bcda488d" providerId="ADAL" clId="{3AC4BA27-F952-4B70-A9D9-223470CB5E8A}" dt="2020-12-09T18:45:20.710" v="24"/>
          <ac:spMkLst>
            <pc:docMk/>
            <pc:sldMk cId="1087201054" sldId="431"/>
            <ac:spMk id="3" creationId="{2D9C51B6-6AA5-43C2-8913-09CD213C89FF}"/>
          </ac:spMkLst>
        </pc:spChg>
      </pc:sldChg>
      <pc:sldChg chg="modSp add">
        <pc:chgData name="McCarthy, Nathan R." userId="9c0e809c-3132-4a82-af93-2614bcda488d" providerId="ADAL" clId="{3AC4BA27-F952-4B70-A9D9-223470CB5E8A}" dt="2020-12-09T18:45:20.710" v="24"/>
        <pc:sldMkLst>
          <pc:docMk/>
          <pc:sldMk cId="3581287297" sldId="432"/>
        </pc:sldMkLst>
        <pc:spChg chg="mod">
          <ac:chgData name="McCarthy, Nathan R." userId="9c0e809c-3132-4a82-af93-2614bcda488d" providerId="ADAL" clId="{3AC4BA27-F952-4B70-A9D9-223470CB5E8A}" dt="2020-12-09T18:45:20.710" v="24"/>
          <ac:spMkLst>
            <pc:docMk/>
            <pc:sldMk cId="3581287297" sldId="432"/>
            <ac:spMk id="3" creationId="{BB86579B-15FE-485B-9691-A095411EF43D}"/>
          </ac:spMkLst>
        </pc:spChg>
      </pc:sldChg>
      <pc:sldChg chg="modSp add">
        <pc:chgData name="McCarthy, Nathan R." userId="9c0e809c-3132-4a82-af93-2614bcda488d" providerId="ADAL" clId="{3AC4BA27-F952-4B70-A9D9-223470CB5E8A}" dt="2020-12-09T18:45:20.710" v="24"/>
        <pc:sldMkLst>
          <pc:docMk/>
          <pc:sldMk cId="2628524235" sldId="433"/>
        </pc:sldMkLst>
        <pc:spChg chg="mod">
          <ac:chgData name="McCarthy, Nathan R." userId="9c0e809c-3132-4a82-af93-2614bcda488d" providerId="ADAL" clId="{3AC4BA27-F952-4B70-A9D9-223470CB5E8A}" dt="2020-12-09T18:45:20.710" v="24"/>
          <ac:spMkLst>
            <pc:docMk/>
            <pc:sldMk cId="2628524235" sldId="433"/>
            <ac:spMk id="3" creationId="{1055E1EB-6B6E-4C66-A7D0-3D3AED2539A9}"/>
          </ac:spMkLst>
        </pc:spChg>
      </pc:sldChg>
      <pc:sldChg chg="modSp add">
        <pc:chgData name="McCarthy, Nathan R." userId="9c0e809c-3132-4a82-af93-2614bcda488d" providerId="ADAL" clId="{3AC4BA27-F952-4B70-A9D9-223470CB5E8A}" dt="2020-12-09T18:45:20.710" v="24"/>
        <pc:sldMkLst>
          <pc:docMk/>
          <pc:sldMk cId="8754774" sldId="434"/>
        </pc:sldMkLst>
        <pc:spChg chg="mod">
          <ac:chgData name="McCarthy, Nathan R." userId="9c0e809c-3132-4a82-af93-2614bcda488d" providerId="ADAL" clId="{3AC4BA27-F952-4B70-A9D9-223470CB5E8A}" dt="2020-12-09T18:45:20.710" v="24"/>
          <ac:spMkLst>
            <pc:docMk/>
            <pc:sldMk cId="8754774" sldId="434"/>
            <ac:spMk id="3" creationId="{120F171B-9620-4D3A-A24D-62A58D3400E7}"/>
          </ac:spMkLst>
        </pc:spChg>
      </pc:sldChg>
      <pc:sldChg chg="modSp add">
        <pc:chgData name="McCarthy, Nathan R." userId="9c0e809c-3132-4a82-af93-2614bcda488d" providerId="ADAL" clId="{3AC4BA27-F952-4B70-A9D9-223470CB5E8A}" dt="2020-12-09T18:45:20.710" v="24"/>
        <pc:sldMkLst>
          <pc:docMk/>
          <pc:sldMk cId="2751153414" sldId="435"/>
        </pc:sldMkLst>
        <pc:spChg chg="mod">
          <ac:chgData name="McCarthy, Nathan R." userId="9c0e809c-3132-4a82-af93-2614bcda488d" providerId="ADAL" clId="{3AC4BA27-F952-4B70-A9D9-223470CB5E8A}" dt="2020-12-09T18:45:20.710" v="24"/>
          <ac:spMkLst>
            <pc:docMk/>
            <pc:sldMk cId="2751153414" sldId="435"/>
            <ac:spMk id="3" creationId="{90D06C2D-F03D-43ED-BB3E-434B9148F441}"/>
          </ac:spMkLst>
        </pc:spChg>
      </pc:sldChg>
      <pc:sldChg chg="modSp add">
        <pc:chgData name="McCarthy, Nathan R." userId="9c0e809c-3132-4a82-af93-2614bcda488d" providerId="ADAL" clId="{3AC4BA27-F952-4B70-A9D9-223470CB5E8A}" dt="2020-12-09T18:39:04.422" v="10"/>
        <pc:sldMkLst>
          <pc:docMk/>
          <pc:sldMk cId="3301480779" sldId="475"/>
        </pc:sldMkLst>
        <pc:spChg chg="mod">
          <ac:chgData name="McCarthy, Nathan R." userId="9c0e809c-3132-4a82-af93-2614bcda488d" providerId="ADAL" clId="{3AC4BA27-F952-4B70-A9D9-223470CB5E8A}" dt="2020-12-09T18:39:04.422" v="10"/>
          <ac:spMkLst>
            <pc:docMk/>
            <pc:sldMk cId="3301480779" sldId="475"/>
            <ac:spMk id="2" creationId="{77A60557-3413-44EC-80F6-B7E8ED95BBF8}"/>
          </ac:spMkLst>
        </pc:spChg>
      </pc:sldChg>
      <pc:sldChg chg="modSp add">
        <pc:chgData name="McCarthy, Nathan R." userId="9c0e809c-3132-4a82-af93-2614bcda488d" providerId="ADAL" clId="{3AC4BA27-F952-4B70-A9D9-223470CB5E8A}" dt="2020-12-09T18:42:33.980" v="18"/>
        <pc:sldMkLst>
          <pc:docMk/>
          <pc:sldMk cId="3503290061" sldId="506"/>
        </pc:sldMkLst>
        <pc:spChg chg="mod">
          <ac:chgData name="McCarthy, Nathan R." userId="9c0e809c-3132-4a82-af93-2614bcda488d" providerId="ADAL" clId="{3AC4BA27-F952-4B70-A9D9-223470CB5E8A}" dt="2020-12-09T18:42:33.980" v="18"/>
          <ac:spMkLst>
            <pc:docMk/>
            <pc:sldMk cId="3503290061" sldId="506"/>
            <ac:spMk id="4" creationId="{E8219A77-610F-4E6D-A22F-7BFA00E38B1E}"/>
          </ac:spMkLst>
        </pc:spChg>
      </pc:sldChg>
      <pc:sldChg chg="modSp add">
        <pc:chgData name="McCarthy, Nathan R." userId="9c0e809c-3132-4a82-af93-2614bcda488d" providerId="ADAL" clId="{3AC4BA27-F952-4B70-A9D9-223470CB5E8A}" dt="2020-12-09T18:43:11.391" v="20"/>
        <pc:sldMkLst>
          <pc:docMk/>
          <pc:sldMk cId="1489844045" sldId="532"/>
        </pc:sldMkLst>
        <pc:spChg chg="mod">
          <ac:chgData name="McCarthy, Nathan R." userId="9c0e809c-3132-4a82-af93-2614bcda488d" providerId="ADAL" clId="{3AC4BA27-F952-4B70-A9D9-223470CB5E8A}" dt="2020-12-09T18:43:11.391" v="20"/>
          <ac:spMkLst>
            <pc:docMk/>
            <pc:sldMk cId="1489844045" sldId="532"/>
            <ac:spMk id="4" creationId="{FA8E0AE3-173A-4F89-AA18-05D357EDE678}"/>
          </ac:spMkLst>
        </pc:spChg>
      </pc:sldChg>
      <pc:sldChg chg="modSp add">
        <pc:chgData name="McCarthy, Nathan R." userId="9c0e809c-3132-4a82-af93-2614bcda488d" providerId="ADAL" clId="{3AC4BA27-F952-4B70-A9D9-223470CB5E8A}" dt="2020-12-09T18:43:11.391" v="20"/>
        <pc:sldMkLst>
          <pc:docMk/>
          <pc:sldMk cId="1979791881" sldId="533"/>
        </pc:sldMkLst>
        <pc:spChg chg="mod">
          <ac:chgData name="McCarthy, Nathan R." userId="9c0e809c-3132-4a82-af93-2614bcda488d" providerId="ADAL" clId="{3AC4BA27-F952-4B70-A9D9-223470CB5E8A}" dt="2020-12-09T18:43:11.391" v="20"/>
          <ac:spMkLst>
            <pc:docMk/>
            <pc:sldMk cId="1979791881" sldId="533"/>
            <ac:spMk id="4" creationId="{8FB2F91C-10E4-41CE-B841-A3ED54E3A6A4}"/>
          </ac:spMkLst>
        </pc:spChg>
      </pc:sldChg>
      <pc:sldChg chg="modSp add">
        <pc:chgData name="McCarthy, Nathan R." userId="9c0e809c-3132-4a82-af93-2614bcda488d" providerId="ADAL" clId="{3AC4BA27-F952-4B70-A9D9-223470CB5E8A}" dt="2020-12-09T18:39:49.005" v="12"/>
        <pc:sldMkLst>
          <pc:docMk/>
          <pc:sldMk cId="1097574775" sldId="534"/>
        </pc:sldMkLst>
        <pc:spChg chg="mod">
          <ac:chgData name="McCarthy, Nathan R." userId="9c0e809c-3132-4a82-af93-2614bcda488d" providerId="ADAL" clId="{3AC4BA27-F952-4B70-A9D9-223470CB5E8A}" dt="2020-12-09T18:39:49.005" v="12"/>
          <ac:spMkLst>
            <pc:docMk/>
            <pc:sldMk cId="1097574775" sldId="534"/>
            <ac:spMk id="3" creationId="{77D4935E-1706-42E6-96BF-6EFC004DE2EE}"/>
          </ac:spMkLst>
        </pc:spChg>
      </pc:sldChg>
      <pc:sldChg chg="modSp add">
        <pc:chgData name="McCarthy, Nathan R." userId="9c0e809c-3132-4a82-af93-2614bcda488d" providerId="ADAL" clId="{3AC4BA27-F952-4B70-A9D9-223470CB5E8A}" dt="2020-12-09T18:40:30.317" v="14"/>
        <pc:sldMkLst>
          <pc:docMk/>
          <pc:sldMk cId="3843973992" sldId="538"/>
        </pc:sldMkLst>
        <pc:spChg chg="mod">
          <ac:chgData name="McCarthy, Nathan R." userId="9c0e809c-3132-4a82-af93-2614bcda488d" providerId="ADAL" clId="{3AC4BA27-F952-4B70-A9D9-223470CB5E8A}" dt="2020-12-09T18:40:30.317" v="14"/>
          <ac:spMkLst>
            <pc:docMk/>
            <pc:sldMk cId="3843973992" sldId="538"/>
            <ac:spMk id="3" creationId="{8CEEBFF9-86BF-4394-A6CB-80ECE63A9C27}"/>
          </ac:spMkLst>
        </pc:spChg>
      </pc:sldChg>
      <pc:sldChg chg="modSp add">
        <pc:chgData name="McCarthy, Nathan R." userId="9c0e809c-3132-4a82-af93-2614bcda488d" providerId="ADAL" clId="{3AC4BA27-F952-4B70-A9D9-223470CB5E8A}" dt="2020-12-09T18:44:33.505" v="23"/>
        <pc:sldMkLst>
          <pc:docMk/>
          <pc:sldMk cId="1222847806" sldId="543"/>
        </pc:sldMkLst>
        <pc:spChg chg="mod">
          <ac:chgData name="McCarthy, Nathan R." userId="9c0e809c-3132-4a82-af93-2614bcda488d" providerId="ADAL" clId="{3AC4BA27-F952-4B70-A9D9-223470CB5E8A}" dt="2020-12-09T18:44:33.505" v="23"/>
          <ac:spMkLst>
            <pc:docMk/>
            <pc:sldMk cId="1222847806" sldId="543"/>
            <ac:spMk id="3" creationId="{9D0165E9-6461-4D45-BC28-198946A61FDA}"/>
          </ac:spMkLst>
        </pc:spChg>
      </pc:sldChg>
      <pc:sldChg chg="modSp add">
        <pc:chgData name="McCarthy, Nathan R." userId="9c0e809c-3132-4a82-af93-2614bcda488d" providerId="ADAL" clId="{3AC4BA27-F952-4B70-A9D9-223470CB5E8A}" dt="2020-12-09T18:42:33.980" v="18"/>
        <pc:sldMkLst>
          <pc:docMk/>
          <pc:sldMk cId="1253849312" sldId="573"/>
        </pc:sldMkLst>
        <pc:spChg chg="mod">
          <ac:chgData name="McCarthy, Nathan R." userId="9c0e809c-3132-4a82-af93-2614bcda488d" providerId="ADAL" clId="{3AC4BA27-F952-4B70-A9D9-223470CB5E8A}" dt="2020-12-09T18:42:33.980" v="18"/>
          <ac:spMkLst>
            <pc:docMk/>
            <pc:sldMk cId="1253849312" sldId="573"/>
            <ac:spMk id="3" creationId="{72465321-1A58-4391-AA13-D5A7DBAD02AF}"/>
          </ac:spMkLst>
        </pc:spChg>
      </pc:sldChg>
      <pc:sldChg chg="modSp add">
        <pc:chgData name="McCarthy, Nathan R." userId="9c0e809c-3132-4a82-af93-2614bcda488d" providerId="ADAL" clId="{3AC4BA27-F952-4B70-A9D9-223470CB5E8A}" dt="2020-12-09T18:40:02.800" v="13"/>
        <pc:sldMkLst>
          <pc:docMk/>
          <pc:sldMk cId="1489411543" sldId="589"/>
        </pc:sldMkLst>
        <pc:spChg chg="mod">
          <ac:chgData name="McCarthy, Nathan R." userId="9c0e809c-3132-4a82-af93-2614bcda488d" providerId="ADAL" clId="{3AC4BA27-F952-4B70-A9D9-223470CB5E8A}" dt="2020-12-09T18:40:02.800" v="13"/>
          <ac:spMkLst>
            <pc:docMk/>
            <pc:sldMk cId="1489411543" sldId="589"/>
            <ac:spMk id="3" creationId="{9153AC5B-7BB5-4CAE-A1A4-9B5DEB0E843D}"/>
          </ac:spMkLst>
        </pc:spChg>
      </pc:sldChg>
      <pc:sldChg chg="modSp add">
        <pc:chgData name="McCarthy, Nathan R." userId="9c0e809c-3132-4a82-af93-2614bcda488d" providerId="ADAL" clId="{3AC4BA27-F952-4B70-A9D9-223470CB5E8A}" dt="2020-12-09T18:41:53.583" v="16"/>
        <pc:sldMkLst>
          <pc:docMk/>
          <pc:sldMk cId="3389322757" sldId="627"/>
        </pc:sldMkLst>
        <pc:spChg chg="mod">
          <ac:chgData name="McCarthy, Nathan R." userId="9c0e809c-3132-4a82-af93-2614bcda488d" providerId="ADAL" clId="{3AC4BA27-F952-4B70-A9D9-223470CB5E8A}" dt="2020-12-09T18:41:53.583" v="16"/>
          <ac:spMkLst>
            <pc:docMk/>
            <pc:sldMk cId="3389322757" sldId="627"/>
            <ac:spMk id="3" creationId="{0A5D96C2-663A-473F-9B06-47BF7EAB0927}"/>
          </ac:spMkLst>
        </pc:spChg>
      </pc:sldChg>
      <pc:sldChg chg="modSp add">
        <pc:chgData name="McCarthy, Nathan R." userId="9c0e809c-3132-4a82-af93-2614bcda488d" providerId="ADAL" clId="{3AC4BA27-F952-4B70-A9D9-223470CB5E8A}" dt="2020-12-09T18:39:19.390" v="11"/>
        <pc:sldMkLst>
          <pc:docMk/>
          <pc:sldMk cId="859723108" sldId="641"/>
        </pc:sldMkLst>
        <pc:spChg chg="mod">
          <ac:chgData name="McCarthy, Nathan R." userId="9c0e809c-3132-4a82-af93-2614bcda488d" providerId="ADAL" clId="{3AC4BA27-F952-4B70-A9D9-223470CB5E8A}" dt="2020-12-09T18:39:19.390" v="11"/>
          <ac:spMkLst>
            <pc:docMk/>
            <pc:sldMk cId="859723108" sldId="641"/>
            <ac:spMk id="4" creationId="{2009660F-B572-4ABD-960E-DEF580E7543E}"/>
          </ac:spMkLst>
        </pc:spChg>
      </pc:sldChg>
      <pc:sldChg chg="modSp add">
        <pc:chgData name="McCarthy, Nathan R." userId="9c0e809c-3132-4a82-af93-2614bcda488d" providerId="ADAL" clId="{3AC4BA27-F952-4B70-A9D9-223470CB5E8A}" dt="2020-12-09T18:44:10.224" v="22"/>
        <pc:sldMkLst>
          <pc:docMk/>
          <pc:sldMk cId="713401269" sldId="653"/>
        </pc:sldMkLst>
        <pc:spChg chg="mod">
          <ac:chgData name="McCarthy, Nathan R." userId="9c0e809c-3132-4a82-af93-2614bcda488d" providerId="ADAL" clId="{3AC4BA27-F952-4B70-A9D9-223470CB5E8A}" dt="2020-12-09T18:44:10.224" v="22"/>
          <ac:spMkLst>
            <pc:docMk/>
            <pc:sldMk cId="713401269" sldId="653"/>
            <ac:spMk id="3" creationId="{53F125E1-2AB2-44A2-958B-959840CF5CED}"/>
          </ac:spMkLst>
        </pc:spChg>
      </pc:sldChg>
      <pc:sldChg chg="modSp add">
        <pc:chgData name="McCarthy, Nathan R." userId="9c0e809c-3132-4a82-af93-2614bcda488d" providerId="ADAL" clId="{3AC4BA27-F952-4B70-A9D9-223470CB5E8A}" dt="2020-12-09T18:42:53.300" v="19"/>
        <pc:sldMkLst>
          <pc:docMk/>
          <pc:sldMk cId="816663352" sldId="671"/>
        </pc:sldMkLst>
        <pc:spChg chg="mod">
          <ac:chgData name="McCarthy, Nathan R." userId="9c0e809c-3132-4a82-af93-2614bcda488d" providerId="ADAL" clId="{3AC4BA27-F952-4B70-A9D9-223470CB5E8A}" dt="2020-12-09T18:42:53.300" v="19"/>
          <ac:spMkLst>
            <pc:docMk/>
            <pc:sldMk cId="816663352" sldId="671"/>
            <ac:spMk id="99" creationId="{F63F0BE4-F42C-4DB0-B106-15118C7060B2}"/>
          </ac:spMkLst>
        </pc:spChg>
      </pc:sldChg>
      <pc:sldChg chg="modSp add">
        <pc:chgData name="McCarthy, Nathan R." userId="9c0e809c-3132-4a82-af93-2614bcda488d" providerId="ADAL" clId="{3AC4BA27-F952-4B70-A9D9-223470CB5E8A}" dt="2020-12-09T18:42:53.300" v="19"/>
        <pc:sldMkLst>
          <pc:docMk/>
          <pc:sldMk cId="486373445" sldId="680"/>
        </pc:sldMkLst>
        <pc:spChg chg="mod">
          <ac:chgData name="McCarthy, Nathan R." userId="9c0e809c-3132-4a82-af93-2614bcda488d" providerId="ADAL" clId="{3AC4BA27-F952-4B70-A9D9-223470CB5E8A}" dt="2020-12-09T18:42:53.300" v="19"/>
          <ac:spMkLst>
            <pc:docMk/>
            <pc:sldMk cId="486373445" sldId="680"/>
            <ac:spMk id="4" creationId="{64B6DD01-1E65-4802-91C2-6BCF5908E9E1}"/>
          </ac:spMkLst>
        </pc:spChg>
      </pc:sldChg>
      <pc:sldChg chg="modSp add">
        <pc:chgData name="McCarthy, Nathan R." userId="9c0e809c-3132-4a82-af93-2614bcda488d" providerId="ADAL" clId="{3AC4BA27-F952-4B70-A9D9-223470CB5E8A}" dt="2020-12-09T18:44:10.224" v="22"/>
        <pc:sldMkLst>
          <pc:docMk/>
          <pc:sldMk cId="1982114286" sldId="774"/>
        </pc:sldMkLst>
        <pc:spChg chg="mod">
          <ac:chgData name="McCarthy, Nathan R." userId="9c0e809c-3132-4a82-af93-2614bcda488d" providerId="ADAL" clId="{3AC4BA27-F952-4B70-A9D9-223470CB5E8A}" dt="2020-12-09T18:44:10.224" v="22"/>
          <ac:spMkLst>
            <pc:docMk/>
            <pc:sldMk cId="1982114286" sldId="774"/>
            <ac:spMk id="3" creationId="{D58456AE-7F48-4532-B917-22F2DFA05675}"/>
          </ac:spMkLst>
        </pc:spChg>
      </pc:sldChg>
      <pc:sldChg chg="modSp add">
        <pc:chgData name="McCarthy, Nathan R." userId="9c0e809c-3132-4a82-af93-2614bcda488d" providerId="ADAL" clId="{3AC4BA27-F952-4B70-A9D9-223470CB5E8A}" dt="2020-12-09T18:47:04.690" v="42"/>
        <pc:sldMkLst>
          <pc:docMk/>
          <pc:sldMk cId="2879926704" sldId="777"/>
        </pc:sldMkLst>
        <pc:spChg chg="mod">
          <ac:chgData name="McCarthy, Nathan R." userId="9c0e809c-3132-4a82-af93-2614bcda488d" providerId="ADAL" clId="{3AC4BA27-F952-4B70-A9D9-223470CB5E8A}" dt="2020-12-09T18:46:51.740" v="25"/>
          <ac:spMkLst>
            <pc:docMk/>
            <pc:sldMk cId="2879926704" sldId="777"/>
            <ac:spMk id="5" creationId="{76BF12C0-D64E-46AE-A4A2-A64A448EC08E}"/>
          </ac:spMkLst>
        </pc:spChg>
        <pc:spChg chg="mod">
          <ac:chgData name="McCarthy, Nathan R." userId="9c0e809c-3132-4a82-af93-2614bcda488d" providerId="ADAL" clId="{3AC4BA27-F952-4B70-A9D9-223470CB5E8A}" dt="2020-12-09T18:47:01.085" v="41" actId="20577"/>
          <ac:spMkLst>
            <pc:docMk/>
            <pc:sldMk cId="2879926704" sldId="777"/>
            <ac:spMk id="6" creationId="{00000000-0000-0000-0000-000000000000}"/>
          </ac:spMkLst>
        </pc:spChg>
        <pc:spChg chg="mod">
          <ac:chgData name="McCarthy, Nathan R." userId="9c0e809c-3132-4a82-af93-2614bcda488d" providerId="ADAL" clId="{3AC4BA27-F952-4B70-A9D9-223470CB5E8A}" dt="2020-12-09T18:47:04.690" v="42"/>
          <ac:spMkLst>
            <pc:docMk/>
            <pc:sldMk cId="2879926704" sldId="777"/>
            <ac:spMk id="8" creationId="{00000000-0000-0000-0000-000000000000}"/>
          </ac:spMkLst>
        </pc:spChg>
      </pc:sldChg>
      <pc:sldChg chg="modSp add">
        <pc:chgData name="McCarthy, Nathan R." userId="9c0e809c-3132-4a82-af93-2614bcda488d" providerId="ADAL" clId="{3AC4BA27-F952-4B70-A9D9-223470CB5E8A}" dt="2020-12-09T18:39:04.422" v="10"/>
        <pc:sldMkLst>
          <pc:docMk/>
          <pc:sldMk cId="121410296" sldId="789"/>
        </pc:sldMkLst>
        <pc:spChg chg="mod">
          <ac:chgData name="McCarthy, Nathan R." userId="9c0e809c-3132-4a82-af93-2614bcda488d" providerId="ADAL" clId="{3AC4BA27-F952-4B70-A9D9-223470CB5E8A}" dt="2020-12-09T18:39:04.422" v="10"/>
          <ac:spMkLst>
            <pc:docMk/>
            <pc:sldMk cId="121410296" sldId="789"/>
            <ac:spMk id="2" creationId="{E459BC9F-6DB3-4D11-800C-D1B97109F552}"/>
          </ac:spMkLst>
        </pc:spChg>
      </pc:sldChg>
      <pc:sldChg chg="modSp add">
        <pc:chgData name="McCarthy, Nathan R." userId="9c0e809c-3132-4a82-af93-2614bcda488d" providerId="ADAL" clId="{3AC4BA27-F952-4B70-A9D9-223470CB5E8A}" dt="2020-12-09T18:41:10.805" v="15"/>
        <pc:sldMkLst>
          <pc:docMk/>
          <pc:sldMk cId="1477873678" sldId="812"/>
        </pc:sldMkLst>
        <pc:spChg chg="mod">
          <ac:chgData name="McCarthy, Nathan R." userId="9c0e809c-3132-4a82-af93-2614bcda488d" providerId="ADAL" clId="{3AC4BA27-F952-4B70-A9D9-223470CB5E8A}" dt="2020-12-09T18:41:10.805" v="15"/>
          <ac:spMkLst>
            <pc:docMk/>
            <pc:sldMk cId="1477873678" sldId="812"/>
            <ac:spMk id="2" creationId="{07C6166A-1E40-42EB-8D23-4784BDC0FB18}"/>
          </ac:spMkLst>
        </pc:spChg>
      </pc:sldChg>
      <pc:sldChg chg="modSp add">
        <pc:chgData name="McCarthy, Nathan R." userId="9c0e809c-3132-4a82-af93-2614bcda488d" providerId="ADAL" clId="{3AC4BA27-F952-4B70-A9D9-223470CB5E8A}" dt="2020-12-09T18:40:30.317" v="14"/>
        <pc:sldMkLst>
          <pc:docMk/>
          <pc:sldMk cId="1113728030" sldId="816"/>
        </pc:sldMkLst>
        <pc:spChg chg="mod">
          <ac:chgData name="McCarthy, Nathan R." userId="9c0e809c-3132-4a82-af93-2614bcda488d" providerId="ADAL" clId="{3AC4BA27-F952-4B70-A9D9-223470CB5E8A}" dt="2020-12-09T18:40:30.317" v="14"/>
          <ac:spMkLst>
            <pc:docMk/>
            <pc:sldMk cId="1113728030" sldId="816"/>
            <ac:spMk id="4" creationId="{287431A7-0041-4FF0-B774-0DC0B098F891}"/>
          </ac:spMkLst>
        </pc:spChg>
      </pc:sldChg>
      <pc:sldChg chg="modSp add">
        <pc:chgData name="McCarthy, Nathan R." userId="9c0e809c-3132-4a82-af93-2614bcda488d" providerId="ADAL" clId="{3AC4BA27-F952-4B70-A9D9-223470CB5E8A}" dt="2020-12-09T18:40:02.800" v="13"/>
        <pc:sldMkLst>
          <pc:docMk/>
          <pc:sldMk cId="2537858740" sldId="823"/>
        </pc:sldMkLst>
        <pc:spChg chg="mod">
          <ac:chgData name="McCarthy, Nathan R." userId="9c0e809c-3132-4a82-af93-2614bcda488d" providerId="ADAL" clId="{3AC4BA27-F952-4B70-A9D9-223470CB5E8A}" dt="2020-12-09T18:40:02.800" v="13"/>
          <ac:spMkLst>
            <pc:docMk/>
            <pc:sldMk cId="2537858740" sldId="823"/>
            <ac:spMk id="2" creationId="{3A3B4FD2-4BFD-4320-AE67-D22B0BB3BE89}"/>
          </ac:spMkLst>
        </pc:spChg>
      </pc:sldChg>
      <pc:sldChg chg="modSp add">
        <pc:chgData name="McCarthy, Nathan R." userId="9c0e809c-3132-4a82-af93-2614bcda488d" providerId="ADAL" clId="{3AC4BA27-F952-4B70-A9D9-223470CB5E8A}" dt="2020-12-09T18:42:08.140" v="17"/>
        <pc:sldMkLst>
          <pc:docMk/>
          <pc:sldMk cId="1167737986" sldId="869"/>
        </pc:sldMkLst>
        <pc:spChg chg="mod">
          <ac:chgData name="McCarthy, Nathan R." userId="9c0e809c-3132-4a82-af93-2614bcda488d" providerId="ADAL" clId="{3AC4BA27-F952-4B70-A9D9-223470CB5E8A}" dt="2020-12-09T18:42:08.140" v="17"/>
          <ac:spMkLst>
            <pc:docMk/>
            <pc:sldMk cId="1167737986" sldId="869"/>
            <ac:spMk id="3" creationId="{5B3F95F1-52CD-408F-9B61-38A9A6F93EB8}"/>
          </ac:spMkLst>
        </pc:spChg>
      </pc:sldChg>
      <pc:sldChg chg="modSp add">
        <pc:chgData name="McCarthy, Nathan R." userId="9c0e809c-3132-4a82-af93-2614bcda488d" providerId="ADAL" clId="{3AC4BA27-F952-4B70-A9D9-223470CB5E8A}" dt="2020-12-09T18:41:53.583" v="16"/>
        <pc:sldMkLst>
          <pc:docMk/>
          <pc:sldMk cId="768475561" sldId="877"/>
        </pc:sldMkLst>
        <pc:spChg chg="mod">
          <ac:chgData name="McCarthy, Nathan R." userId="9c0e809c-3132-4a82-af93-2614bcda488d" providerId="ADAL" clId="{3AC4BA27-F952-4B70-A9D9-223470CB5E8A}" dt="2020-12-09T18:41:53.583" v="16"/>
          <ac:spMkLst>
            <pc:docMk/>
            <pc:sldMk cId="768475561" sldId="877"/>
            <ac:spMk id="3" creationId="{EB943757-69DB-45F0-993C-188A2F261EDC}"/>
          </ac:spMkLst>
        </pc:spChg>
      </pc:sldChg>
      <pc:sldChg chg="modSp add">
        <pc:chgData name="McCarthy, Nathan R." userId="9c0e809c-3132-4a82-af93-2614bcda488d" providerId="ADAL" clId="{3AC4BA27-F952-4B70-A9D9-223470CB5E8A}" dt="2020-12-09T18:42:08.140" v="17"/>
        <pc:sldMkLst>
          <pc:docMk/>
          <pc:sldMk cId="3283006458" sldId="880"/>
        </pc:sldMkLst>
        <pc:spChg chg="mod">
          <ac:chgData name="McCarthy, Nathan R." userId="9c0e809c-3132-4a82-af93-2614bcda488d" providerId="ADAL" clId="{3AC4BA27-F952-4B70-A9D9-223470CB5E8A}" dt="2020-12-09T18:42:08.140" v="17"/>
          <ac:spMkLst>
            <pc:docMk/>
            <pc:sldMk cId="3283006458" sldId="880"/>
            <ac:spMk id="3" creationId="{D50EAF14-34C8-4136-BCE9-F9CA0E248D4E}"/>
          </ac:spMkLst>
        </pc:spChg>
      </pc:sldChg>
      <pc:sldChg chg="modSp add">
        <pc:chgData name="McCarthy, Nathan R." userId="9c0e809c-3132-4a82-af93-2614bcda488d" providerId="ADAL" clId="{3AC4BA27-F952-4B70-A9D9-223470CB5E8A}" dt="2020-12-09T18:39:04.422" v="10"/>
        <pc:sldMkLst>
          <pc:docMk/>
          <pc:sldMk cId="2296470194" sldId="907"/>
        </pc:sldMkLst>
        <pc:spChg chg="mod">
          <ac:chgData name="McCarthy, Nathan R." userId="9c0e809c-3132-4a82-af93-2614bcda488d" providerId="ADAL" clId="{3AC4BA27-F952-4B70-A9D9-223470CB5E8A}" dt="2020-12-09T18:39:04.422" v="10"/>
          <ac:spMkLst>
            <pc:docMk/>
            <pc:sldMk cId="2296470194" sldId="907"/>
            <ac:spMk id="2" creationId="{120C7A07-C18C-441C-9AAD-1F8BFEA57155}"/>
          </ac:spMkLst>
        </pc:spChg>
      </pc:sldChg>
      <pc:sldChg chg="modSp add">
        <pc:chgData name="McCarthy, Nathan R." userId="9c0e809c-3132-4a82-af93-2614bcda488d" providerId="ADAL" clId="{3AC4BA27-F952-4B70-A9D9-223470CB5E8A}" dt="2020-12-09T18:41:10.805" v="15"/>
        <pc:sldMkLst>
          <pc:docMk/>
          <pc:sldMk cId="1320678230" sldId="914"/>
        </pc:sldMkLst>
        <pc:spChg chg="mod">
          <ac:chgData name="McCarthy, Nathan R." userId="9c0e809c-3132-4a82-af93-2614bcda488d" providerId="ADAL" clId="{3AC4BA27-F952-4B70-A9D9-223470CB5E8A}" dt="2020-12-09T18:41:10.805" v="15"/>
          <ac:spMkLst>
            <pc:docMk/>
            <pc:sldMk cId="1320678230" sldId="914"/>
            <ac:spMk id="4" creationId="{1268DCA9-D572-4F9B-B40E-B674AFCE6F38}"/>
          </ac:spMkLst>
        </pc:spChg>
      </pc:sldChg>
      <pc:sldChg chg="modSp add">
        <pc:chgData name="McCarthy, Nathan R." userId="9c0e809c-3132-4a82-af93-2614bcda488d" providerId="ADAL" clId="{3AC4BA27-F952-4B70-A9D9-223470CB5E8A}" dt="2020-12-09T18:43:51.966" v="21"/>
        <pc:sldMkLst>
          <pc:docMk/>
          <pc:sldMk cId="2049835659" sldId="915"/>
        </pc:sldMkLst>
        <pc:spChg chg="mod">
          <ac:chgData name="McCarthy, Nathan R." userId="9c0e809c-3132-4a82-af93-2614bcda488d" providerId="ADAL" clId="{3AC4BA27-F952-4B70-A9D9-223470CB5E8A}" dt="2020-12-09T18:43:51.966" v="21"/>
          <ac:spMkLst>
            <pc:docMk/>
            <pc:sldMk cId="2049835659" sldId="915"/>
            <ac:spMk id="4" creationId="{EAB1E263-09B3-4DB2-8D55-D7C1274D7CCD}"/>
          </ac:spMkLst>
        </pc:spChg>
      </pc:sldChg>
      <pc:sldChg chg="modSp add">
        <pc:chgData name="McCarthy, Nathan R." userId="9c0e809c-3132-4a82-af93-2614bcda488d" providerId="ADAL" clId="{3AC4BA27-F952-4B70-A9D9-223470CB5E8A}" dt="2020-12-09T18:37:57.900" v="7"/>
        <pc:sldMkLst>
          <pc:docMk/>
          <pc:sldMk cId="3268389069" sldId="917"/>
        </pc:sldMkLst>
        <pc:spChg chg="mod">
          <ac:chgData name="McCarthy, Nathan R." userId="9c0e809c-3132-4a82-af93-2614bcda488d" providerId="ADAL" clId="{3AC4BA27-F952-4B70-A9D9-223470CB5E8A}" dt="2020-12-09T18:37:57.900" v="7"/>
          <ac:spMkLst>
            <pc:docMk/>
            <pc:sldMk cId="3268389069" sldId="917"/>
            <ac:spMk id="3" creationId="{CD6D3F0E-9A1A-49C7-9A1D-0630F9D84278}"/>
          </ac:spMkLst>
        </pc:spChg>
      </pc:sldChg>
      <pc:sldChg chg="modSp add">
        <pc:chgData name="McCarthy, Nathan R." userId="9c0e809c-3132-4a82-af93-2614bcda488d" providerId="ADAL" clId="{3AC4BA27-F952-4B70-A9D9-223470CB5E8A}" dt="2020-12-09T18:37:57.900" v="7"/>
        <pc:sldMkLst>
          <pc:docMk/>
          <pc:sldMk cId="2283034069" sldId="918"/>
        </pc:sldMkLst>
        <pc:spChg chg="mod">
          <ac:chgData name="McCarthy, Nathan R." userId="9c0e809c-3132-4a82-af93-2614bcda488d" providerId="ADAL" clId="{3AC4BA27-F952-4B70-A9D9-223470CB5E8A}" dt="2020-12-09T18:37:57.900" v="7"/>
          <ac:spMkLst>
            <pc:docMk/>
            <pc:sldMk cId="2283034069" sldId="918"/>
            <ac:spMk id="4" creationId="{232E5533-A0DD-46DF-8D8D-6D9316A09F77}"/>
          </ac:spMkLst>
        </pc:spChg>
      </pc:sldChg>
      <pc:sldChg chg="modSp add">
        <pc:chgData name="McCarthy, Nathan R." userId="9c0e809c-3132-4a82-af93-2614bcda488d" providerId="ADAL" clId="{3AC4BA27-F952-4B70-A9D9-223470CB5E8A}" dt="2020-12-09T18:37:57.900" v="7"/>
        <pc:sldMkLst>
          <pc:docMk/>
          <pc:sldMk cId="1940903728" sldId="922"/>
        </pc:sldMkLst>
        <pc:spChg chg="mod">
          <ac:chgData name="McCarthy, Nathan R." userId="9c0e809c-3132-4a82-af93-2614bcda488d" providerId="ADAL" clId="{3AC4BA27-F952-4B70-A9D9-223470CB5E8A}" dt="2020-12-09T18:37:57.900" v="7"/>
          <ac:spMkLst>
            <pc:docMk/>
            <pc:sldMk cId="1940903728" sldId="922"/>
            <ac:spMk id="3" creationId="{6637AA8F-C2FF-4855-8250-996C09136989}"/>
          </ac:spMkLst>
        </pc:spChg>
      </pc:sldChg>
      <pc:sldChg chg="modSp add">
        <pc:chgData name="McCarthy, Nathan R." userId="9c0e809c-3132-4a82-af93-2614bcda488d" providerId="ADAL" clId="{3AC4BA27-F952-4B70-A9D9-223470CB5E8A}" dt="2020-12-09T18:37:57.900" v="7"/>
        <pc:sldMkLst>
          <pc:docMk/>
          <pc:sldMk cId="2595967977" sldId="923"/>
        </pc:sldMkLst>
        <pc:spChg chg="mod">
          <ac:chgData name="McCarthy, Nathan R." userId="9c0e809c-3132-4a82-af93-2614bcda488d" providerId="ADAL" clId="{3AC4BA27-F952-4B70-A9D9-223470CB5E8A}" dt="2020-12-09T18:37:57.900" v="7"/>
          <ac:spMkLst>
            <pc:docMk/>
            <pc:sldMk cId="2595967977" sldId="923"/>
            <ac:spMk id="3" creationId="{A42B7F90-F740-4858-9B1F-0F4CB0B81D97}"/>
          </ac:spMkLst>
        </pc:spChg>
      </pc:sldChg>
      <pc:sldChg chg="modSp add del">
        <pc:chgData name="McCarthy, Nathan R." userId="9c0e809c-3132-4a82-af93-2614bcda488d" providerId="ADAL" clId="{3AC4BA27-F952-4B70-A9D9-223470CB5E8A}" dt="2020-12-09T18:38:09" v="9" actId="2696"/>
        <pc:sldMkLst>
          <pc:docMk/>
          <pc:sldMk cId="2099017430" sldId="926"/>
        </pc:sldMkLst>
        <pc:spChg chg="mod">
          <ac:chgData name="McCarthy, Nathan R." userId="9c0e809c-3132-4a82-af93-2614bcda488d" providerId="ADAL" clId="{3AC4BA27-F952-4B70-A9D9-223470CB5E8A}" dt="2020-12-09T18:37:57.900" v="7"/>
          <ac:spMkLst>
            <pc:docMk/>
            <pc:sldMk cId="2099017430" sldId="926"/>
            <ac:spMk id="3" creationId="{6D1FC11B-4496-4272-B2EE-AF7833938AD9}"/>
          </ac:spMkLst>
        </pc:spChg>
      </pc:sldChg>
      <pc:sldChg chg="modSp add del">
        <pc:chgData name="McCarthy, Nathan R." userId="9c0e809c-3132-4a82-af93-2614bcda488d" providerId="ADAL" clId="{3AC4BA27-F952-4B70-A9D9-223470CB5E8A}" dt="2020-12-09T18:38:06.425" v="8" actId="2696"/>
        <pc:sldMkLst>
          <pc:docMk/>
          <pc:sldMk cId="441323786" sldId="927"/>
        </pc:sldMkLst>
        <pc:spChg chg="mod">
          <ac:chgData name="McCarthy, Nathan R." userId="9c0e809c-3132-4a82-af93-2614bcda488d" providerId="ADAL" clId="{3AC4BA27-F952-4B70-A9D9-223470CB5E8A}" dt="2020-12-09T18:37:57.900" v="7"/>
          <ac:spMkLst>
            <pc:docMk/>
            <pc:sldMk cId="441323786" sldId="927"/>
            <ac:spMk id="2" creationId="{41437C6E-A673-4EF1-AE93-7C435D19782D}"/>
          </ac:spMkLst>
        </pc:spChg>
      </pc:sldChg>
      <pc:sldChg chg="modSp add">
        <pc:chgData name="McCarthy, Nathan R." userId="9c0e809c-3132-4a82-af93-2614bcda488d" providerId="ADAL" clId="{3AC4BA27-F952-4B70-A9D9-223470CB5E8A}" dt="2020-12-09T18:37:57.900" v="7"/>
        <pc:sldMkLst>
          <pc:docMk/>
          <pc:sldMk cId="3488443150" sldId="929"/>
        </pc:sldMkLst>
        <pc:spChg chg="mod">
          <ac:chgData name="McCarthy, Nathan R." userId="9c0e809c-3132-4a82-af93-2614bcda488d" providerId="ADAL" clId="{3AC4BA27-F952-4B70-A9D9-223470CB5E8A}" dt="2020-12-09T18:37:57.900" v="7"/>
          <ac:spMkLst>
            <pc:docMk/>
            <pc:sldMk cId="3488443150" sldId="929"/>
            <ac:spMk id="2" creationId="{435FD59B-59F6-4899-8D60-0C1C09FD2D40}"/>
          </ac:spMkLst>
        </pc:spChg>
      </pc:sldChg>
      <pc:sldChg chg="modSp add">
        <pc:chgData name="McCarthy, Nathan R." userId="9c0e809c-3132-4a82-af93-2614bcda488d" providerId="ADAL" clId="{3AC4BA27-F952-4B70-A9D9-223470CB5E8A}" dt="2020-12-09T18:37:57.900" v="7"/>
        <pc:sldMkLst>
          <pc:docMk/>
          <pc:sldMk cId="2085639088" sldId="930"/>
        </pc:sldMkLst>
        <pc:spChg chg="mod">
          <ac:chgData name="McCarthy, Nathan R." userId="9c0e809c-3132-4a82-af93-2614bcda488d" providerId="ADAL" clId="{3AC4BA27-F952-4B70-A9D9-223470CB5E8A}" dt="2020-12-09T18:37:57.900" v="7"/>
          <ac:spMkLst>
            <pc:docMk/>
            <pc:sldMk cId="2085639088" sldId="930"/>
            <ac:spMk id="5" creationId="{83BA6D55-44DD-4B1E-B7EC-27BCCE13C6A8}"/>
          </ac:spMkLst>
        </pc:spChg>
      </pc:sldChg>
      <pc:sldChg chg="modSp add">
        <pc:chgData name="McCarthy, Nathan R." userId="9c0e809c-3132-4a82-af93-2614bcda488d" providerId="ADAL" clId="{3AC4BA27-F952-4B70-A9D9-223470CB5E8A}" dt="2020-12-09T18:37:57.900" v="7"/>
        <pc:sldMkLst>
          <pc:docMk/>
          <pc:sldMk cId="3274988894" sldId="931"/>
        </pc:sldMkLst>
        <pc:spChg chg="mod">
          <ac:chgData name="McCarthy, Nathan R." userId="9c0e809c-3132-4a82-af93-2614bcda488d" providerId="ADAL" clId="{3AC4BA27-F952-4B70-A9D9-223470CB5E8A}" dt="2020-12-09T18:37:57.900" v="7"/>
          <ac:spMkLst>
            <pc:docMk/>
            <pc:sldMk cId="3274988894" sldId="931"/>
            <ac:spMk id="14" creationId="{5A511C47-321D-47D3-B2EB-1B456577FD87}"/>
          </ac:spMkLst>
        </pc:spChg>
      </pc:sldChg>
      <pc:sldChg chg="modSp add">
        <pc:chgData name="McCarthy, Nathan R." userId="9c0e809c-3132-4a82-af93-2614bcda488d" providerId="ADAL" clId="{3AC4BA27-F952-4B70-A9D9-223470CB5E8A}" dt="2020-12-09T18:37:57.900" v="7"/>
        <pc:sldMkLst>
          <pc:docMk/>
          <pc:sldMk cId="3017512820" sldId="932"/>
        </pc:sldMkLst>
        <pc:spChg chg="mod">
          <ac:chgData name="McCarthy, Nathan R." userId="9c0e809c-3132-4a82-af93-2614bcda488d" providerId="ADAL" clId="{3AC4BA27-F952-4B70-A9D9-223470CB5E8A}" dt="2020-12-09T18:37:57.900" v="7"/>
          <ac:spMkLst>
            <pc:docMk/>
            <pc:sldMk cId="3017512820" sldId="932"/>
            <ac:spMk id="4" creationId="{E1B8936A-B5FC-4917-A92F-DD37C3A0CBD7}"/>
          </ac:spMkLst>
        </pc:spChg>
      </pc:sldChg>
      <pc:sldChg chg="modSp add">
        <pc:chgData name="McCarthy, Nathan R." userId="9c0e809c-3132-4a82-af93-2614bcda488d" providerId="ADAL" clId="{3AC4BA27-F952-4B70-A9D9-223470CB5E8A}" dt="2020-12-09T18:37:57.900" v="7"/>
        <pc:sldMkLst>
          <pc:docMk/>
          <pc:sldMk cId="2595735802" sldId="934"/>
        </pc:sldMkLst>
        <pc:spChg chg="mod">
          <ac:chgData name="McCarthy, Nathan R." userId="9c0e809c-3132-4a82-af93-2614bcda488d" providerId="ADAL" clId="{3AC4BA27-F952-4B70-A9D9-223470CB5E8A}" dt="2020-12-09T18:37:57.900" v="7"/>
          <ac:spMkLst>
            <pc:docMk/>
            <pc:sldMk cId="2595735802" sldId="934"/>
            <ac:spMk id="3" creationId="{66217F63-40A9-4689-A106-26D4C8EE7174}"/>
          </ac:spMkLst>
        </pc:spChg>
      </pc:sldChg>
      <pc:sldChg chg="modSp add">
        <pc:chgData name="McCarthy, Nathan R." userId="9c0e809c-3132-4a82-af93-2614bcda488d" providerId="ADAL" clId="{3AC4BA27-F952-4B70-A9D9-223470CB5E8A}" dt="2020-12-09T18:37:57.900" v="7"/>
        <pc:sldMkLst>
          <pc:docMk/>
          <pc:sldMk cId="3612768985" sldId="935"/>
        </pc:sldMkLst>
        <pc:spChg chg="mod">
          <ac:chgData name="McCarthy, Nathan R." userId="9c0e809c-3132-4a82-af93-2614bcda488d" providerId="ADAL" clId="{3AC4BA27-F952-4B70-A9D9-223470CB5E8A}" dt="2020-12-09T18:37:57.900" v="7"/>
          <ac:spMkLst>
            <pc:docMk/>
            <pc:sldMk cId="3612768985" sldId="935"/>
            <ac:spMk id="3" creationId="{D00FA66C-ED70-44F4-A5FC-EAC8BB608DEC}"/>
          </ac:spMkLst>
        </pc:spChg>
      </pc:sldChg>
      <pc:sldChg chg="modSp add">
        <pc:chgData name="McCarthy, Nathan R." userId="9c0e809c-3132-4a82-af93-2614bcda488d" providerId="ADAL" clId="{3AC4BA27-F952-4B70-A9D9-223470CB5E8A}" dt="2020-12-09T18:41:10.805" v="15"/>
        <pc:sldMkLst>
          <pc:docMk/>
          <pc:sldMk cId="2635549169" sldId="948"/>
        </pc:sldMkLst>
        <pc:spChg chg="mod">
          <ac:chgData name="McCarthy, Nathan R." userId="9c0e809c-3132-4a82-af93-2614bcda488d" providerId="ADAL" clId="{3AC4BA27-F952-4B70-A9D9-223470CB5E8A}" dt="2020-12-09T18:41:10.805" v="15"/>
          <ac:spMkLst>
            <pc:docMk/>
            <pc:sldMk cId="2635549169" sldId="948"/>
            <ac:spMk id="5" creationId="{7DBC01D8-32DB-4791-B7C7-9852485A8034}"/>
          </ac:spMkLst>
        </pc:spChg>
      </pc:sldChg>
      <pc:sldMasterChg chg="delSldLayout">
        <pc:chgData name="McCarthy, Nathan R." userId="9c0e809c-3132-4a82-af93-2614bcda488d" providerId="ADAL" clId="{3AC4BA27-F952-4B70-A9D9-223470CB5E8A}" dt="2020-12-09T18:25:43.783" v="6" actId="2696"/>
        <pc:sldMasterMkLst>
          <pc:docMk/>
          <pc:sldMasterMk cId="2869924464" sldId="2147483648"/>
        </pc:sldMasterMkLst>
        <pc:sldLayoutChg chg="del">
          <pc:chgData name="McCarthy, Nathan R." userId="9c0e809c-3132-4a82-af93-2614bcda488d" providerId="ADAL" clId="{3AC4BA27-F952-4B70-A9D9-223470CB5E8A}" dt="2020-12-09T18:25:43.783" v="6" actId="2696"/>
          <pc:sldLayoutMkLst>
            <pc:docMk/>
            <pc:sldMasterMk cId="2869924464" sldId="2147483648"/>
            <pc:sldLayoutMk cId="38321488" sldId="214748367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22B4EBF-E472-4088-90D9-B7574462DD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91D7588-7E05-489F-BB9A-BDC1ACDD2E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FF556-EEC3-4CF1-8665-A9FCF341536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85BBD98-0D4D-43EC-951B-5D31B4A864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88F1E14-7BB1-4B7D-AEF0-C2B2B84088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28641-4BE5-44F2-9EE4-584535B9D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0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9D032-F0DF-41C2-8776-54013DB7C5AB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AB473-FB65-437F-8013-BD8F0770F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0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- Generic Fac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xmlns="" id="{D3CB80A4-6619-4C40-9BA2-4C8CBBEAE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12"/>
            <a:ext cx="7264958" cy="68529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C28A686-3BB8-4A98-AD3C-39FEA2CCF156}"/>
              </a:ext>
            </a:extLst>
          </p:cNvPr>
          <p:cNvSpPr/>
          <p:nvPr userDrawn="1"/>
        </p:nvSpPr>
        <p:spPr>
          <a:xfrm>
            <a:off x="3953278" y="2847703"/>
            <a:ext cx="8239100" cy="246425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90AB7714-C6BF-4DFA-9E11-F654E84A3099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30430" y="3944141"/>
            <a:ext cx="7699248" cy="42894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 algn="l">
              <a:lnSpc>
                <a:spcPct val="9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xmlns="" id="{94699E56-16FF-4359-AF65-ECBE51D482C5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230429" y="4493730"/>
            <a:ext cx="7699248" cy="287276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F6F07DC5-AACF-4F50-ACBF-E75EFE3EC78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230688" y="4802230"/>
            <a:ext cx="2702375" cy="225271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1F0B5A-FBE1-4701-BFEB-924D2726471A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230688" y="3081528"/>
            <a:ext cx="7694612" cy="832104"/>
          </a:xfr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1ABDAB8-E3AF-4742-92F4-8384F58980E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0391" y="652463"/>
            <a:ext cx="2834640" cy="1645920"/>
          </a:xfrm>
        </p:spPr>
        <p:txBody>
          <a:bodyPr anchor="ctr"/>
          <a:lstStyle>
            <a:lvl1pPr marL="0" indent="0" algn="ctr">
              <a:buFontTx/>
              <a:buNone/>
              <a:defRPr sz="1800" i="1"/>
            </a:lvl1pPr>
          </a:lstStyle>
          <a:p>
            <a:pPr lvl="0"/>
            <a:r>
              <a:rPr lang="en-US" dirty="0"/>
              <a:t>Client logo goes here </a:t>
            </a:r>
            <a:br>
              <a:rPr lang="en-US" dirty="0"/>
            </a:br>
            <a:r>
              <a:rPr lang="en-US" dirty="0"/>
              <a:t>(click on Picture icon)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6C4F254-16CA-4900-92E2-FF12E252E47B}"/>
              </a:ext>
            </a:extLst>
          </p:cNvPr>
          <p:cNvSpPr/>
          <p:nvPr userDrawn="1"/>
        </p:nvSpPr>
        <p:spPr>
          <a:xfrm>
            <a:off x="-1" y="0"/>
            <a:ext cx="7267576" cy="141078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  <a:alpha val="54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0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4E22A2-ADCA-4983-8AAF-4AC9C2059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28601"/>
            <a:ext cx="11658600" cy="877824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467D5049-462C-4413-997E-CE65DEFF0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1161" y="6192967"/>
            <a:ext cx="472165" cy="436433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020DA90B-5D47-4F77-AA3C-54E76B4D78A2}" type="slidenum">
              <a:rPr lang="en-US" smtClean="0"/>
              <a:pPr/>
              <a:t>‹#›</a:t>
            </a:fld>
            <a:r>
              <a:rPr lang="en-US"/>
              <a:t>   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E537474-0EA9-4D02-B762-48A1E7AC1A1B}"/>
              </a:ext>
            </a:extLst>
          </p:cNvPr>
          <p:cNvSpPr/>
          <p:nvPr/>
        </p:nvSpPr>
        <p:spPr>
          <a:xfrm>
            <a:off x="839459" y="3925408"/>
            <a:ext cx="2560320" cy="16268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961553C-3019-4834-8708-1D602FAD182F}"/>
              </a:ext>
            </a:extLst>
          </p:cNvPr>
          <p:cNvSpPr/>
          <p:nvPr/>
        </p:nvSpPr>
        <p:spPr>
          <a:xfrm>
            <a:off x="3491519" y="3925408"/>
            <a:ext cx="2560317" cy="16268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B931A96-3586-4455-8F86-928FC9F03AF6}"/>
              </a:ext>
            </a:extLst>
          </p:cNvPr>
          <p:cNvSpPr/>
          <p:nvPr/>
        </p:nvSpPr>
        <p:spPr>
          <a:xfrm>
            <a:off x="6145257" y="4341492"/>
            <a:ext cx="2560317" cy="1210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FF9BF05-AC64-4C79-B2AA-DDE5CE627694}"/>
              </a:ext>
            </a:extLst>
          </p:cNvPr>
          <p:cNvSpPr/>
          <p:nvPr/>
        </p:nvSpPr>
        <p:spPr>
          <a:xfrm>
            <a:off x="921157" y="4829584"/>
            <a:ext cx="377056" cy="39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8E8E523-185D-417C-8F60-62775292E43A}"/>
              </a:ext>
            </a:extLst>
          </p:cNvPr>
          <p:cNvSpPr/>
          <p:nvPr/>
        </p:nvSpPr>
        <p:spPr>
          <a:xfrm>
            <a:off x="3574260" y="4829584"/>
            <a:ext cx="374967" cy="39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394584D-B5A1-4824-8E9B-813A21D49D11}"/>
              </a:ext>
            </a:extLst>
          </p:cNvPr>
          <p:cNvSpPr/>
          <p:nvPr/>
        </p:nvSpPr>
        <p:spPr>
          <a:xfrm>
            <a:off x="6138124" y="3925436"/>
            <a:ext cx="2574582" cy="1626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054F7BC-6BFC-475A-BFBB-72B73261C1C8}"/>
              </a:ext>
            </a:extLst>
          </p:cNvPr>
          <p:cNvSpPr/>
          <p:nvPr/>
        </p:nvSpPr>
        <p:spPr>
          <a:xfrm>
            <a:off x="6226953" y="4829552"/>
            <a:ext cx="377056" cy="3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xmlns="" id="{B4B5E03C-05E0-4FC3-B951-A4B3DC330D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459" y="1345251"/>
            <a:ext cx="2560320" cy="2559050"/>
          </a:xfrm>
        </p:spPr>
        <p:txBody>
          <a:bodyPr anchor="t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xmlns="" id="{EB6E6435-F701-4D30-AAC1-69D721FFB3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1517" y="1345251"/>
            <a:ext cx="2560320" cy="2559050"/>
          </a:xfrm>
        </p:spPr>
        <p:txBody>
          <a:bodyPr anchor="t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xmlns="" id="{C1550E3D-E013-4673-89EE-4A78F317A8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5255" y="1345251"/>
            <a:ext cx="2560320" cy="2559050"/>
          </a:xfrm>
        </p:spPr>
        <p:txBody>
          <a:bodyPr anchor="t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xmlns="" id="{065D96F8-5CC5-4246-A808-BB3EEF42F8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459" y="3925409"/>
            <a:ext cx="2560320" cy="90414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xmlns="" id="{7C9FA62C-627C-4CA6-AC41-FFF390B4A0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1517" y="3925409"/>
            <a:ext cx="2560320" cy="90414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xmlns="" id="{9C3C44CD-C215-4DA3-AC5B-468E82FDF3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5255" y="3925409"/>
            <a:ext cx="2560320" cy="90414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xmlns="" id="{8A3DCC9D-486D-42E6-8D62-7DDFE89788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9459" y="4889972"/>
            <a:ext cx="2560320" cy="64587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Email address</a:t>
            </a:r>
            <a:br>
              <a:rPr lang="en-US" dirty="0"/>
            </a:br>
            <a:r>
              <a:rPr lang="en-US" dirty="0"/>
              <a:t>Phone number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xmlns="" id="{5ACF5B5A-30FC-4064-91EB-CEB9A68B94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4387" y="4889972"/>
            <a:ext cx="2560320" cy="64587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Email address</a:t>
            </a:r>
            <a:br>
              <a:rPr lang="en-US" dirty="0"/>
            </a:br>
            <a:r>
              <a:rPr lang="en-US" dirty="0"/>
              <a:t>Phone number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xmlns="" id="{C48354DF-C2F1-4885-B43E-40FB47D5E8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29315" y="4889972"/>
            <a:ext cx="2560320" cy="64587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Email address</a:t>
            </a:r>
            <a:br>
              <a:rPr lang="en-US" dirty="0"/>
            </a:br>
            <a:r>
              <a:rPr lang="en-US" dirty="0"/>
              <a:t>Phone number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2A1A9886-88A5-45DF-A874-17E7785664BB}"/>
              </a:ext>
            </a:extLst>
          </p:cNvPr>
          <p:cNvSpPr/>
          <p:nvPr/>
        </p:nvSpPr>
        <p:spPr>
          <a:xfrm>
            <a:off x="8832057" y="4341492"/>
            <a:ext cx="2560317" cy="1210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920A891-59DA-4CAF-B17E-FB7EA20AAEAC}"/>
              </a:ext>
            </a:extLst>
          </p:cNvPr>
          <p:cNvSpPr/>
          <p:nvPr/>
        </p:nvSpPr>
        <p:spPr>
          <a:xfrm>
            <a:off x="8824924" y="3925436"/>
            <a:ext cx="2574582" cy="1626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624F3DB1-EB68-4C6E-BEDF-07CD801278EB}"/>
              </a:ext>
            </a:extLst>
          </p:cNvPr>
          <p:cNvSpPr/>
          <p:nvPr/>
        </p:nvSpPr>
        <p:spPr>
          <a:xfrm>
            <a:off x="8913753" y="4829552"/>
            <a:ext cx="377056" cy="3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xmlns="" id="{0F432A15-1C27-4C3F-B8C9-67AFE9CF029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832055" y="1345251"/>
            <a:ext cx="2560320" cy="2559050"/>
          </a:xfrm>
        </p:spPr>
        <p:txBody>
          <a:bodyPr anchor="t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xmlns="" id="{9C4279CF-599C-4AC5-B74F-78BD85E1FB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2055" y="3925409"/>
            <a:ext cx="2560320" cy="90414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xmlns="" id="{2BAC9128-96B9-4068-96F0-469EB4E2F2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16115" y="4889972"/>
            <a:ext cx="2560320" cy="64587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Email address</a:t>
            </a:r>
            <a:br>
              <a:rPr lang="en-US" dirty="0"/>
            </a:br>
            <a:r>
              <a:rPr lang="en-US" dirty="0"/>
              <a:t>Phone number</a:t>
            </a:r>
          </a:p>
        </p:txBody>
      </p:sp>
    </p:spTree>
    <p:extLst>
      <p:ext uri="{BB962C8B-B14F-4D97-AF65-F5344CB8AC3E}">
        <p14:creationId xmlns:p14="http://schemas.microsoft.com/office/powerpoint/2010/main" val="220362927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C02805-F256-4271-BDB9-CE4F6C4C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28600"/>
            <a:ext cx="11658600" cy="88174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209D66-6BE1-45C8-8D7C-8480B1C34C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4320" y="1335024"/>
            <a:ext cx="11658600" cy="4727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Tx/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buClrTx/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buClrTx/>
              <a:defRPr sz="1800"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Bullet text – </a:t>
            </a:r>
            <a:r>
              <a:rPr lang="en-US" dirty="0" err="1"/>
              <a:t>24pt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or lower </a:t>
            </a:r>
          </a:p>
          <a:p>
            <a:pPr lvl="1"/>
            <a:r>
              <a:rPr lang="en-US" dirty="0"/>
              <a:t>Second level – 20 points or lower</a:t>
            </a:r>
          </a:p>
          <a:p>
            <a:pPr lvl="2"/>
            <a:r>
              <a:rPr lang="en-US" dirty="0"/>
              <a:t>Third level – 18 points or lower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C3C168B-1D3F-4CF5-9D9C-CB6868FC2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1161" y="6192967"/>
            <a:ext cx="472165" cy="436433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020DA90B-5D47-4F77-AA3C-54E76B4D78A2}" type="slidenum">
              <a:rPr lang="en-US" smtClean="0"/>
              <a:pPr/>
              <a:t>‹#›</a:t>
            </a:fld>
            <a:r>
              <a:rPr lang="en-US"/>
              <a:t>   </a:t>
            </a:r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xmlns="" id="{2AA2B8E6-40C2-4475-BD9C-B6357C205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288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DRAFT XXXX.XXX\######(pptx) WD XX-XX-XX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9621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4E22A2-ADCA-4983-8AAF-4AC9C2059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6" y="228601"/>
            <a:ext cx="11658600" cy="877824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467D5049-462C-4413-997E-CE65DEFF0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1161" y="6192967"/>
            <a:ext cx="472165" cy="436433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020DA90B-5D47-4F77-AA3C-54E76B4D78A2}" type="slidenum">
              <a:rPr lang="en-US" smtClean="0"/>
              <a:pPr/>
              <a:t>‹#›</a:t>
            </a:fld>
            <a:r>
              <a:rPr lang="en-US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122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467D5049-462C-4413-997E-CE65DEFF0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1161" y="6192967"/>
            <a:ext cx="472165" cy="436433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020DA90B-5D47-4F77-AA3C-54E76B4D78A2}" type="slidenum">
              <a:rPr lang="en-US" smtClean="0"/>
              <a:pPr/>
              <a:t>‹#›</a:t>
            </a:fld>
            <a:r>
              <a:rPr lang="en-US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72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C02805-F256-4271-BDB9-CE4F6C4C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28600"/>
            <a:ext cx="11658600" cy="88174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209D66-6BE1-45C8-8D7C-8480B1C34C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4320" y="1333500"/>
            <a:ext cx="5669280" cy="472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Tx/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buClrTx/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buClrTx/>
              <a:defRPr sz="1800"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Bullet text 24 pt. or lower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C3C168B-1D3F-4CF5-9D9C-CB6868FC2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1161" y="6192967"/>
            <a:ext cx="472165" cy="436433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020DA90B-5D47-4F77-AA3C-54E76B4D78A2}" type="slidenum">
              <a:rPr lang="en-US" smtClean="0"/>
              <a:pPr/>
              <a:t>‹#›</a:t>
            </a:fld>
            <a:r>
              <a:rPr lang="en-US"/>
              <a:t>   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C87251D-7AE2-44D2-B524-2DBAF01A792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9989" y="1333500"/>
            <a:ext cx="5669280" cy="4724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Tx/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buClrTx/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buClrTx/>
              <a:defRPr sz="1800"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Bullet text 24 pt. or lower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679809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Fill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B47E52-F362-4609-A9C2-1DEEEED6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6" y="228600"/>
            <a:ext cx="11658600" cy="87782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957784-59BF-4028-93EE-B7EDBD9528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020DA90B-5D47-4F77-AA3C-54E76B4D78A2}" type="slidenum">
              <a:rPr lang="en-US" smtClean="0"/>
              <a:pPr/>
              <a:t>‹#›</a:t>
            </a:fld>
            <a:r>
              <a:rPr lang="en-US"/>
              <a:t>   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5962FEEA-C964-43DC-8A07-9014D0338B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4320" y="1757283"/>
            <a:ext cx="3657600" cy="292608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91440">
            <a:noAutofit/>
          </a:bodyPr>
          <a:lstStyle>
            <a:lvl1pPr>
              <a:buClrTx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Tx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Tx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BF9A1FEC-C911-4E16-ADA5-D0D632CE32C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71148" y="1757283"/>
            <a:ext cx="3657600" cy="292608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91440">
            <a:noAutofit/>
          </a:bodyPr>
          <a:lstStyle>
            <a:lvl1pPr>
              <a:buClrTx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Tx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Tx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xmlns="" id="{333FD40A-E0FA-448F-AFD0-A5FD10646A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4320" y="1336659"/>
            <a:ext cx="3657600" cy="41148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B19C3B22-3544-4182-B787-4221C512F8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71148" y="1336659"/>
            <a:ext cx="3657600" cy="41148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84C48387-72AE-4ABD-AF97-F10A7C8628C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67977" y="1757283"/>
            <a:ext cx="3657600" cy="292608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91440">
            <a:noAutofit/>
          </a:bodyPr>
          <a:lstStyle>
            <a:lvl1pPr>
              <a:buClrTx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Tx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Tx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xmlns="" id="{2F7C62A5-74B2-4652-8821-B13FD1D9E9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7977" y="1336659"/>
            <a:ext cx="3657600" cy="41148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4100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Fill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B47E52-F362-4609-A9C2-1DEEEED6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6" y="228600"/>
            <a:ext cx="11658600" cy="87782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957784-59BF-4028-93EE-B7EDBD9528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020DA90B-5D47-4F77-AA3C-54E76B4D78A2}" type="slidenum">
              <a:rPr lang="en-US" smtClean="0"/>
              <a:pPr/>
              <a:t>‹#›</a:t>
            </a:fld>
            <a:r>
              <a:rPr lang="en-US"/>
              <a:t>   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5962FEEA-C964-43DC-8A07-9014D0338B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4318" y="1757601"/>
            <a:ext cx="5669280" cy="292608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91440">
            <a:noAutofit/>
          </a:bodyPr>
          <a:lstStyle>
            <a:lvl1pPr>
              <a:buClrTx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Tx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Tx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BF9A1FEC-C911-4E16-ADA5-D0D632CE32C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910" y="1757601"/>
            <a:ext cx="5669280" cy="292608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91440">
            <a:noAutofit/>
          </a:bodyPr>
          <a:lstStyle>
            <a:lvl1pPr>
              <a:buClrTx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Tx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Tx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xmlns="" id="{333FD40A-E0FA-448F-AFD0-A5FD10646A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4318" y="1336654"/>
            <a:ext cx="5669280" cy="41148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B19C3B22-3544-4182-B787-4221C512F8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8910" y="1336654"/>
            <a:ext cx="5669280" cy="41148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67299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90E54A-DB23-4820-9D48-A8BA7FB578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020DA90B-5D47-4F77-AA3C-54E76B4D78A2}" type="slidenum">
              <a:rPr lang="en-US" smtClean="0"/>
              <a:pPr/>
              <a:t>‹#›</a:t>
            </a:fld>
            <a:r>
              <a:rPr lang="en-US"/>
              <a:t>   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C82A5D5-AEB7-45C1-B326-A16ED9C587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86627332"/>
              </p:ext>
            </p:extLst>
          </p:nvPr>
        </p:nvGraphicFramePr>
        <p:xfrm>
          <a:off x="2598738" y="1335024"/>
          <a:ext cx="6989762" cy="385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007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r">
                        <a:tabLst>
                          <a:tab pos="457200" algn="r"/>
                        </a:tabLst>
                      </a:pPr>
                      <a:r>
                        <a:rPr lang="en-US" sz="3200" b="0" dirty="0">
                          <a:solidFill>
                            <a:schemeClr val="tx2"/>
                          </a:solidFill>
                          <a:latin typeface="Rockwell" panose="020606030202050204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</a:p>
                  </a:txBody>
                  <a:tcPr marL="0" marR="182880" marT="70674" marB="7067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</a:p>
                  </a:txBody>
                  <a:tcPr marL="0" marR="0" marT="70674" marB="70674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150368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r">
                        <a:tabLst>
                          <a:tab pos="457200" algn="r"/>
                        </a:tabLst>
                      </a:pPr>
                      <a:r>
                        <a:rPr lang="en-US" sz="3200" b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Rockwell" panose="020606030202050204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</a:p>
                  </a:txBody>
                  <a:tcPr marL="0" marR="182880" marT="70674" marB="7067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</a:p>
                  </a:txBody>
                  <a:tcPr marL="0" marR="0" marT="70674" marB="70674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r">
                        <a:tabLst>
                          <a:tab pos="457200" algn="r"/>
                        </a:tabLst>
                      </a:pPr>
                      <a:r>
                        <a:rPr lang="en-US" sz="3200" b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Rockwell" panose="020606030202050204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</a:p>
                  </a:txBody>
                  <a:tcPr marL="0" marR="182880" marT="70674" marB="7067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</a:p>
                  </a:txBody>
                  <a:tcPr marL="0" marR="0" marT="70674" marB="70674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r">
                        <a:tabLst>
                          <a:tab pos="457200" algn="r"/>
                        </a:tabLst>
                      </a:pPr>
                      <a:r>
                        <a:rPr lang="en-US" sz="3200" b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Rockwell" panose="020606030202050204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</a:p>
                  </a:txBody>
                  <a:tcPr marL="0" marR="182880" marT="70674" marB="7067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</a:p>
                  </a:txBody>
                  <a:tcPr marL="0" marR="0" marT="70674" marB="70674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r">
                        <a:tabLst>
                          <a:tab pos="457200" algn="r"/>
                        </a:tabLst>
                      </a:pPr>
                      <a:r>
                        <a:rPr lang="en-US" sz="3200" b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Rockwell" panose="020606030202050204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</a:t>
                      </a:r>
                    </a:p>
                  </a:txBody>
                  <a:tcPr marL="0" marR="182880" marT="70674" marB="7067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</a:p>
                  </a:txBody>
                  <a:tcPr marL="0" marR="0" marT="70674" marB="70674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658803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ECDFF729-8C86-4C42-86D1-B1052CF8F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6" y="228600"/>
            <a:ext cx="11658600" cy="87782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xmlns="" id="{ACD713D4-E652-4FCB-9AFB-3AD195809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288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DRAFT XXXX.XXX\######(pptx) WD XX-XX-XX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162A49-9551-45C6-B3A7-08546F69F4E5}"/>
              </a:ext>
            </a:extLst>
          </p:cNvPr>
          <p:cNvSpPr/>
          <p:nvPr/>
        </p:nvSpPr>
        <p:spPr>
          <a:xfrm>
            <a:off x="2157711" y="3916907"/>
            <a:ext cx="2560320" cy="16268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379772-220F-47C1-8AF1-39D2E48C07A3}"/>
              </a:ext>
            </a:extLst>
          </p:cNvPr>
          <p:cNvSpPr/>
          <p:nvPr/>
        </p:nvSpPr>
        <p:spPr>
          <a:xfrm>
            <a:off x="4809771" y="3916907"/>
            <a:ext cx="2560317" cy="16268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AD39444-1E70-48AA-AD64-430D825A3A19}"/>
              </a:ext>
            </a:extLst>
          </p:cNvPr>
          <p:cNvSpPr/>
          <p:nvPr/>
        </p:nvSpPr>
        <p:spPr>
          <a:xfrm>
            <a:off x="7463509" y="4332991"/>
            <a:ext cx="2560317" cy="1210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4E22A2-ADCA-4983-8AAF-4AC9C2059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28601"/>
            <a:ext cx="11658600" cy="877824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467D5049-462C-4413-997E-CE65DEFF0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1161" y="6192967"/>
            <a:ext cx="472165" cy="436433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020DA90B-5D47-4F77-AA3C-54E76B4D78A2}" type="slidenum">
              <a:rPr lang="en-US" smtClean="0"/>
              <a:pPr/>
              <a:t>‹#›</a:t>
            </a:fld>
            <a:r>
              <a:rPr lang="en-US"/>
              <a:t>  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04B14CC-E75C-420C-8962-E64AF2FF8FF4}"/>
              </a:ext>
            </a:extLst>
          </p:cNvPr>
          <p:cNvSpPr/>
          <p:nvPr/>
        </p:nvSpPr>
        <p:spPr>
          <a:xfrm>
            <a:off x="2239409" y="4821083"/>
            <a:ext cx="377056" cy="39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56F406F-7F7E-42E8-BC47-D4DCDC446DDF}"/>
              </a:ext>
            </a:extLst>
          </p:cNvPr>
          <p:cNvSpPr/>
          <p:nvPr/>
        </p:nvSpPr>
        <p:spPr>
          <a:xfrm>
            <a:off x="4892512" y="4821083"/>
            <a:ext cx="374967" cy="39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8A1DC14-4F70-421F-92FC-2E77957EF971}"/>
              </a:ext>
            </a:extLst>
          </p:cNvPr>
          <p:cNvSpPr/>
          <p:nvPr/>
        </p:nvSpPr>
        <p:spPr>
          <a:xfrm>
            <a:off x="7456376" y="3916935"/>
            <a:ext cx="2574582" cy="1626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9305FB5-8E8A-46FE-BE97-9342817D6EC6}"/>
              </a:ext>
            </a:extLst>
          </p:cNvPr>
          <p:cNvSpPr/>
          <p:nvPr/>
        </p:nvSpPr>
        <p:spPr>
          <a:xfrm>
            <a:off x="7545205" y="4821051"/>
            <a:ext cx="377056" cy="3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37CD6118-4997-46B8-852F-326E67F402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57711" y="1336750"/>
            <a:ext cx="2560320" cy="2559050"/>
          </a:xfrm>
        </p:spPr>
        <p:txBody>
          <a:bodyPr anchor="t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xmlns="" id="{C67DDE70-3FD7-4B7E-8CA4-C62008494A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9769" y="1336750"/>
            <a:ext cx="2560320" cy="2559050"/>
          </a:xfrm>
        </p:spPr>
        <p:txBody>
          <a:bodyPr anchor="t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xmlns="" id="{19EF6F59-654A-4BA7-962F-FD4C2E02DA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63507" y="1336750"/>
            <a:ext cx="2560320" cy="2559050"/>
          </a:xfrm>
        </p:spPr>
        <p:txBody>
          <a:bodyPr anchor="t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31E054E1-502C-494E-B2B5-97D733D220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57711" y="3916908"/>
            <a:ext cx="2560320" cy="90414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xmlns="" id="{DA374727-E299-4635-9366-6C1F401A57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9769" y="3916908"/>
            <a:ext cx="2560320" cy="90414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xmlns="" id="{CC0EDD0D-412B-4B4E-842F-7FC6DDE872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3507" y="3916908"/>
            <a:ext cx="2560320" cy="90414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xmlns="" id="{3D6B2A83-E278-47B4-B393-0606D21C51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7711" y="4881471"/>
            <a:ext cx="2560320" cy="64587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Email address</a:t>
            </a:r>
            <a:br>
              <a:rPr lang="en-US" dirty="0"/>
            </a:br>
            <a:r>
              <a:rPr lang="en-US" dirty="0"/>
              <a:t>Phone number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xmlns="" id="{AB403DCF-CEE1-425A-898E-2D2FA42191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2639" y="4881471"/>
            <a:ext cx="2560320" cy="64587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Email address</a:t>
            </a:r>
            <a:br>
              <a:rPr lang="en-US" dirty="0"/>
            </a:br>
            <a:r>
              <a:rPr lang="en-US" dirty="0"/>
              <a:t>Phone number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xmlns="" id="{35EDFCC1-5D36-4179-A72E-CB9532C31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47567" y="4881471"/>
            <a:ext cx="2560320" cy="64587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Email address</a:t>
            </a:r>
            <a:br>
              <a:rPr lang="en-US" dirty="0"/>
            </a:br>
            <a:r>
              <a:rPr lang="en-US" dirty="0"/>
              <a:t>Phone number</a:t>
            </a:r>
          </a:p>
        </p:txBody>
      </p:sp>
    </p:spTree>
    <p:extLst>
      <p:ext uri="{BB962C8B-B14F-4D97-AF65-F5344CB8AC3E}">
        <p14:creationId xmlns:p14="http://schemas.microsoft.com/office/powerpoint/2010/main" val="169448615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DC49042-AF2C-4F46-826E-DE794A64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35313"/>
            <a:ext cx="11658600" cy="877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9E29BA-39A3-4DAE-95D6-735489766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320" y="1335023"/>
            <a:ext cx="11658600" cy="4727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AE5EB9A-3810-4459-A308-D9C0D2B47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1161" y="6192967"/>
            <a:ext cx="472165" cy="436433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020DA90B-5D47-4F77-AA3C-54E76B4D78A2}" type="slidenum">
              <a:rPr lang="en-US" smtClean="0"/>
              <a:pPr/>
              <a:t>‹#›</a:t>
            </a:fld>
            <a:r>
              <a:rPr lang="en-US"/>
              <a:t>   </a:t>
            </a:r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xmlns="" id="{AF168DD6-DC04-4AB8-810E-3849078F6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288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DRAFT XXXX.XXX\######(pptx) WD XX-XX-XX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2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4" r:id="rId3"/>
    <p:sldLayoutId id="2147483673" r:id="rId4"/>
    <p:sldLayoutId id="2147483668" r:id="rId5"/>
    <p:sldLayoutId id="2147483666" r:id="rId6"/>
    <p:sldLayoutId id="2147483667" r:id="rId7"/>
    <p:sldLayoutId id="2147483665" r:id="rId8"/>
    <p:sldLayoutId id="2147483676" r:id="rId9"/>
    <p:sldLayoutId id="2147483677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2" orient="horz" pos="144" userDrawn="1">
          <p15:clr>
            <a:srgbClr val="A4A3A4"/>
          </p15:clr>
        </p15:guide>
        <p15:guide id="3" pos="168" userDrawn="1">
          <p15:clr>
            <a:srgbClr val="F26B43"/>
          </p15:clr>
        </p15:guide>
        <p15:guide id="4" pos="7512" userDrawn="1">
          <p15:clr>
            <a:srgbClr val="F26B43"/>
          </p15:clr>
        </p15:guide>
        <p15:guide id="6" orient="horz" pos="4176" userDrawn="1">
          <p15:clr>
            <a:srgbClr val="A4A3A4"/>
          </p15:clr>
        </p15:guide>
        <p15:guide id="7" pos="1637" userDrawn="1">
          <p15:clr>
            <a:srgbClr val="A4A3A4"/>
          </p15:clr>
        </p15:guide>
        <p15:guide id="8" pos="3100" userDrawn="1">
          <p15:clr>
            <a:srgbClr val="A4A3A4"/>
          </p15:clr>
        </p15:guide>
        <p15:guide id="9" pos="4578" userDrawn="1">
          <p15:clr>
            <a:srgbClr val="A4A3A4"/>
          </p15:clr>
        </p15:guide>
        <p15:guide id="10" pos="6040" userDrawn="1">
          <p15:clr>
            <a:srgbClr val="A4A3A4"/>
          </p15:clr>
        </p15:guide>
        <p15:guide id="11" orient="horz" pos="840" userDrawn="1">
          <p15:clr>
            <a:srgbClr val="A4A3A4"/>
          </p15:clr>
        </p15:guide>
        <p15:guide id="13" orient="horz" pos="3816" userDrawn="1">
          <p15:clr>
            <a:srgbClr val="A4A3A4"/>
          </p15:clr>
        </p15:guide>
        <p15:guide id="15" pos="3840" userDrawn="1">
          <p15:clr>
            <a:srgbClr val="F26B43"/>
          </p15:clr>
        </p15:guide>
        <p15:guide id="1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>
            <a:extLst>
              <a:ext uri="{FF2B5EF4-FFF2-40B4-BE49-F238E27FC236}">
                <a16:creationId xmlns:a16="http://schemas.microsoft.com/office/drawing/2014/main" xmlns="" id="{41BD737B-94F1-49D7-A79B-8C535C0534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Charting in Epic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74374833-905D-4F71-A013-5EEAD5A005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March 3, 2021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DBCFF39D-A679-4056-991B-EA658454EE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Joint Commission Documentation Readiness</a:t>
            </a:r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1C1DB905-AE35-4F70-A527-D260E7C6A34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Logo Goes Here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097" y="1158924"/>
            <a:ext cx="3790492" cy="71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5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40"/>
          <p:cNvCxnSpPr>
            <a:cxnSpLocks/>
          </p:cNvCxnSpPr>
          <p:nvPr/>
        </p:nvCxnSpPr>
        <p:spPr>
          <a:xfrm>
            <a:off x="7669454" y="4689775"/>
            <a:ext cx="663469" cy="64377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/>
          <p:cNvSpPr/>
          <p:nvPr/>
        </p:nvSpPr>
        <p:spPr>
          <a:xfrm>
            <a:off x="5014024" y="2193683"/>
            <a:ext cx="623553" cy="537274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Hexagon 12"/>
          <p:cNvSpPr/>
          <p:nvPr/>
        </p:nvSpPr>
        <p:spPr>
          <a:xfrm>
            <a:off x="5175233" y="2741356"/>
            <a:ext cx="1756257" cy="1519233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 smtClean="0"/>
              <a:t>Admission</a:t>
            </a:r>
          </a:p>
          <a:p>
            <a:pPr algn="ctr"/>
            <a:r>
              <a:rPr lang="en-US" b="1" dirty="0" smtClean="0"/>
              <a:t>Navigator</a:t>
            </a:r>
            <a:endParaRPr lang="en-US" b="1" dirty="0"/>
          </a:p>
        </p:txBody>
      </p:sp>
      <p:sp>
        <p:nvSpPr>
          <p:cNvPr id="15" name="Hexagon 14"/>
          <p:cNvSpPr/>
          <p:nvPr/>
        </p:nvSpPr>
        <p:spPr>
          <a:xfrm>
            <a:off x="6262578" y="2070179"/>
            <a:ext cx="623553" cy="537274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Hexagon 16"/>
          <p:cNvSpPr/>
          <p:nvPr/>
        </p:nvSpPr>
        <p:spPr>
          <a:xfrm>
            <a:off x="5379914" y="1453906"/>
            <a:ext cx="1354365" cy="1171685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Hexagon 7"/>
          <p:cNvSpPr/>
          <p:nvPr/>
        </p:nvSpPr>
        <p:spPr>
          <a:xfrm>
            <a:off x="5604361" y="1648079"/>
            <a:ext cx="905471" cy="7833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37160" rIns="0" bIns="1397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Problem List</a:t>
            </a:r>
            <a:endParaRPr lang="en-US" sz="1200" dirty="0">
              <a:solidFill>
                <a:schemeClr val="bg1"/>
              </a:solidFill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Hexagon 18"/>
          <p:cNvSpPr/>
          <p:nvPr/>
        </p:nvSpPr>
        <p:spPr>
          <a:xfrm>
            <a:off x="6968066" y="3348230"/>
            <a:ext cx="658368" cy="537274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Hexagon 20"/>
          <p:cNvSpPr/>
          <p:nvPr/>
        </p:nvSpPr>
        <p:spPr>
          <a:xfrm>
            <a:off x="6622025" y="2174571"/>
            <a:ext cx="1354365" cy="1171685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Hexagon 10"/>
          <p:cNvSpPr/>
          <p:nvPr/>
        </p:nvSpPr>
        <p:spPr>
          <a:xfrm>
            <a:off x="6846472" y="2368744"/>
            <a:ext cx="905471" cy="7833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3970" rIns="0" bIns="1397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Principle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Problem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Hexagon 22"/>
          <p:cNvSpPr/>
          <p:nvPr/>
        </p:nvSpPr>
        <p:spPr>
          <a:xfrm>
            <a:off x="6484781" y="4217538"/>
            <a:ext cx="731520" cy="537274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Hexagon 24"/>
          <p:cNvSpPr/>
          <p:nvPr/>
        </p:nvSpPr>
        <p:spPr>
          <a:xfrm>
            <a:off x="6622025" y="3591315"/>
            <a:ext cx="1354365" cy="1171685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Hexagon 13"/>
          <p:cNvSpPr/>
          <p:nvPr/>
        </p:nvSpPr>
        <p:spPr>
          <a:xfrm>
            <a:off x="6846472" y="3785488"/>
            <a:ext cx="905471" cy="7833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3970" rIns="0" bIns="1397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Medical History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Review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Hexagon 26"/>
          <p:cNvSpPr/>
          <p:nvPr/>
        </p:nvSpPr>
        <p:spPr>
          <a:xfrm>
            <a:off x="5230753" y="4335230"/>
            <a:ext cx="623553" cy="537274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Hexagon 28"/>
          <p:cNvSpPr/>
          <p:nvPr/>
        </p:nvSpPr>
        <p:spPr>
          <a:xfrm>
            <a:off x="5379914" y="4312786"/>
            <a:ext cx="1354365" cy="1171685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Hexagon 16"/>
          <p:cNvSpPr/>
          <p:nvPr/>
        </p:nvSpPr>
        <p:spPr>
          <a:xfrm>
            <a:off x="5604361" y="4506959"/>
            <a:ext cx="905471" cy="7833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3970" rIns="0" bIns="1397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Allergy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Review</a:t>
            </a:r>
          </a:p>
        </p:txBody>
      </p:sp>
      <p:sp>
        <p:nvSpPr>
          <p:cNvPr id="31" name="Hexagon 30"/>
          <p:cNvSpPr/>
          <p:nvPr/>
        </p:nvSpPr>
        <p:spPr>
          <a:xfrm>
            <a:off x="4491099" y="3322072"/>
            <a:ext cx="640080" cy="537274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Hexagon 32"/>
          <p:cNvSpPr/>
          <p:nvPr/>
        </p:nvSpPr>
        <p:spPr>
          <a:xfrm>
            <a:off x="4132038" y="3592120"/>
            <a:ext cx="1354365" cy="1171685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Hexagon 19"/>
          <p:cNvSpPr/>
          <p:nvPr/>
        </p:nvSpPr>
        <p:spPr>
          <a:xfrm>
            <a:off x="4356485" y="3786293"/>
            <a:ext cx="905471" cy="7833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37160" rIns="0" bIns="1397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VTE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Prophylaxis</a:t>
            </a:r>
            <a:endParaRPr lang="en-US" sz="1200" dirty="0">
              <a:solidFill>
                <a:schemeClr val="bg1"/>
              </a:solidFill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4132038" y="2172958"/>
            <a:ext cx="1354365" cy="1171685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Hexagon 21"/>
          <p:cNvSpPr/>
          <p:nvPr/>
        </p:nvSpPr>
        <p:spPr>
          <a:xfrm>
            <a:off x="4356485" y="2367132"/>
            <a:ext cx="905471" cy="7833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3970" rIns="0" bIns="1397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Medication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Reconciliation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44"/>
          <p:cNvCxnSpPr>
            <a:cxnSpLocks/>
            <a:stCxn id="21" idx="0"/>
          </p:cNvCxnSpPr>
          <p:nvPr/>
        </p:nvCxnSpPr>
        <p:spPr>
          <a:xfrm>
            <a:off x="7976390" y="2760414"/>
            <a:ext cx="624382" cy="93535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8"/>
          <p:cNvCxnSpPr>
            <a:cxnSpLocks/>
            <a:stCxn id="17" idx="5"/>
          </p:cNvCxnSpPr>
          <p:nvPr/>
        </p:nvCxnSpPr>
        <p:spPr>
          <a:xfrm rot="16200000" flipH="1">
            <a:off x="7193027" y="660408"/>
            <a:ext cx="614246" cy="2201243"/>
          </a:xfrm>
          <a:prstGeom prst="bentConnector4">
            <a:avLst>
              <a:gd name="adj1" fmla="val -37216"/>
              <a:gd name="adj2" fmla="val 57604"/>
            </a:avLst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8"/>
          <p:cNvCxnSpPr>
            <a:cxnSpLocks/>
            <a:endCxn id="36" idx="3"/>
          </p:cNvCxnSpPr>
          <p:nvPr/>
        </p:nvCxnSpPr>
        <p:spPr>
          <a:xfrm>
            <a:off x="3489497" y="2068152"/>
            <a:ext cx="642541" cy="69064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8"/>
          <p:cNvCxnSpPr>
            <a:cxnSpLocks/>
            <a:endCxn id="33" idx="3"/>
          </p:cNvCxnSpPr>
          <p:nvPr/>
        </p:nvCxnSpPr>
        <p:spPr>
          <a:xfrm>
            <a:off x="3489498" y="3695771"/>
            <a:ext cx="642540" cy="48219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8"/>
          <p:cNvCxnSpPr>
            <a:cxnSpLocks/>
            <a:endCxn id="29" idx="2"/>
          </p:cNvCxnSpPr>
          <p:nvPr/>
        </p:nvCxnSpPr>
        <p:spPr>
          <a:xfrm>
            <a:off x="3873196" y="5333545"/>
            <a:ext cx="1841468" cy="150926"/>
          </a:xfrm>
          <a:prstGeom prst="bentConnector4">
            <a:avLst>
              <a:gd name="adj1" fmla="val 40911"/>
              <a:gd name="adj2" fmla="val 251465"/>
            </a:avLst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77E473A4-91F7-4AA1-BBBA-E1CB8C96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Admission Navigator: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400" dirty="0" smtClean="0"/>
              <a:t>Your Key to Completing All Documentation in one Place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009660F-B572-4ABD-960E-DEF580E7543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876288"/>
            <a:ext cx="2895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DRAFT XXXX.XXX\######(pptx) WD XX-XX-XX</a:t>
            </a:r>
            <a:endParaRPr lang="en-US" dirty="0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xmlns="" id="{B6CC9469-1651-418F-8943-A7326C853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1161" y="6192967"/>
            <a:ext cx="472165" cy="436433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|  </a:t>
            </a:r>
            <a:fld id="{020DA90B-5D47-4F77-AA3C-54E76B4D78A2}" type="slidenum">
              <a:rPr lang="en-US" smtClean="0"/>
              <a:pPr/>
              <a:t>10</a:t>
            </a:fld>
            <a:r>
              <a:rPr lang="en-US"/>
              <a:t>   </a:t>
            </a:r>
            <a:endParaRPr lang="en-US" dirty="0"/>
          </a:p>
        </p:txBody>
      </p:sp>
      <p:pic>
        <p:nvPicPr>
          <p:cNvPr id="45" name="Picture 4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2"/>
          <a:stretch/>
        </p:blipFill>
        <p:spPr bwMode="auto">
          <a:xfrm>
            <a:off x="519603" y="1750267"/>
            <a:ext cx="2969895" cy="782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3" y="3053093"/>
            <a:ext cx="3026240" cy="116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1"/>
          <a:stretch/>
        </p:blipFill>
        <p:spPr bwMode="auto">
          <a:xfrm>
            <a:off x="2140017" y="4642117"/>
            <a:ext cx="1733179" cy="148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772" y="1058653"/>
            <a:ext cx="3029482" cy="147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3049259"/>
            <a:ext cx="2522025" cy="141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22" y="4608044"/>
            <a:ext cx="1948760" cy="45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557" y="5193616"/>
            <a:ext cx="1964925" cy="44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482" y="4810870"/>
            <a:ext cx="1257203" cy="25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481" y="5383640"/>
            <a:ext cx="1257203" cy="25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xagon 10"/>
          <p:cNvSpPr/>
          <p:nvPr/>
        </p:nvSpPr>
        <p:spPr>
          <a:xfrm>
            <a:off x="5014024" y="2193683"/>
            <a:ext cx="623553" cy="537274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Hexagon 12"/>
          <p:cNvSpPr/>
          <p:nvPr/>
        </p:nvSpPr>
        <p:spPr>
          <a:xfrm>
            <a:off x="5175233" y="2741356"/>
            <a:ext cx="1756257" cy="1519233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 smtClean="0"/>
              <a:t>Discharge</a:t>
            </a:r>
          </a:p>
          <a:p>
            <a:pPr algn="ctr"/>
            <a:r>
              <a:rPr lang="en-US" b="1" dirty="0" smtClean="0"/>
              <a:t>Navigator</a:t>
            </a:r>
            <a:endParaRPr lang="en-US" b="1" dirty="0"/>
          </a:p>
        </p:txBody>
      </p:sp>
      <p:sp>
        <p:nvSpPr>
          <p:cNvPr id="15" name="Hexagon 14"/>
          <p:cNvSpPr/>
          <p:nvPr/>
        </p:nvSpPr>
        <p:spPr>
          <a:xfrm>
            <a:off x="6262578" y="2070179"/>
            <a:ext cx="623553" cy="537274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Hexagon 16"/>
          <p:cNvSpPr/>
          <p:nvPr/>
        </p:nvSpPr>
        <p:spPr>
          <a:xfrm>
            <a:off x="5379914" y="1453906"/>
            <a:ext cx="1354365" cy="1171685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Hexagon 7"/>
          <p:cNvSpPr/>
          <p:nvPr/>
        </p:nvSpPr>
        <p:spPr>
          <a:xfrm>
            <a:off x="5604361" y="1648079"/>
            <a:ext cx="905471" cy="7833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37160" rIns="0" bIns="1397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Problem List</a:t>
            </a:r>
            <a:endParaRPr lang="en-US" sz="1200" dirty="0">
              <a:solidFill>
                <a:schemeClr val="bg1"/>
              </a:solidFill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Hexagon 18"/>
          <p:cNvSpPr/>
          <p:nvPr/>
        </p:nvSpPr>
        <p:spPr>
          <a:xfrm>
            <a:off x="6968066" y="3348230"/>
            <a:ext cx="658368" cy="537274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Hexagon 20"/>
          <p:cNvSpPr/>
          <p:nvPr/>
        </p:nvSpPr>
        <p:spPr>
          <a:xfrm>
            <a:off x="6622025" y="2174571"/>
            <a:ext cx="1354365" cy="1171685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Hexagon 10"/>
          <p:cNvSpPr/>
          <p:nvPr/>
        </p:nvSpPr>
        <p:spPr>
          <a:xfrm>
            <a:off x="6846472" y="2368744"/>
            <a:ext cx="905471" cy="7833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3970" rIns="0" bIns="1397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Principle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Problem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Hexagon 22"/>
          <p:cNvSpPr/>
          <p:nvPr/>
        </p:nvSpPr>
        <p:spPr>
          <a:xfrm>
            <a:off x="6484781" y="4217538"/>
            <a:ext cx="731520" cy="537274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Hexagon 24"/>
          <p:cNvSpPr/>
          <p:nvPr/>
        </p:nvSpPr>
        <p:spPr>
          <a:xfrm>
            <a:off x="6622025" y="3591315"/>
            <a:ext cx="1354365" cy="1171685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Hexagon 13"/>
          <p:cNvSpPr/>
          <p:nvPr/>
        </p:nvSpPr>
        <p:spPr>
          <a:xfrm>
            <a:off x="6846472" y="3785488"/>
            <a:ext cx="905471" cy="7833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3970" rIns="0" bIns="1397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Discharge Summary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Hexagon 26"/>
          <p:cNvSpPr/>
          <p:nvPr/>
        </p:nvSpPr>
        <p:spPr>
          <a:xfrm>
            <a:off x="5230753" y="4335230"/>
            <a:ext cx="623553" cy="537274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Hexagon 28"/>
          <p:cNvSpPr/>
          <p:nvPr/>
        </p:nvSpPr>
        <p:spPr>
          <a:xfrm>
            <a:off x="5379914" y="4312786"/>
            <a:ext cx="1354365" cy="1171685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Hexagon 16"/>
          <p:cNvSpPr/>
          <p:nvPr/>
        </p:nvSpPr>
        <p:spPr>
          <a:xfrm>
            <a:off x="5604361" y="4506959"/>
            <a:ext cx="905471" cy="7833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3970" rIns="0" bIns="1397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Instructions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4491099" y="3322072"/>
            <a:ext cx="640080" cy="537274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Hexagon 32"/>
          <p:cNvSpPr/>
          <p:nvPr/>
        </p:nvSpPr>
        <p:spPr>
          <a:xfrm>
            <a:off x="4132038" y="3592120"/>
            <a:ext cx="1354365" cy="1171685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Hexagon 19"/>
          <p:cNvSpPr/>
          <p:nvPr/>
        </p:nvSpPr>
        <p:spPr>
          <a:xfrm>
            <a:off x="4356485" y="3786293"/>
            <a:ext cx="905471" cy="7833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37160" rIns="0" bIns="1397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Cosign Orders</a:t>
            </a:r>
            <a:endParaRPr lang="en-US" sz="1200" dirty="0">
              <a:solidFill>
                <a:schemeClr val="bg1"/>
              </a:solidFill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4132038" y="2172958"/>
            <a:ext cx="1354365" cy="1171685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Hexagon 21"/>
          <p:cNvSpPr/>
          <p:nvPr/>
        </p:nvSpPr>
        <p:spPr>
          <a:xfrm>
            <a:off x="4356485" y="2367132"/>
            <a:ext cx="905471" cy="7833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3970" rIns="0" bIns="1397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Medication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Reconciliation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44"/>
          <p:cNvCxnSpPr>
            <a:cxnSpLocks/>
            <a:stCxn id="21" idx="0"/>
          </p:cNvCxnSpPr>
          <p:nvPr/>
        </p:nvCxnSpPr>
        <p:spPr>
          <a:xfrm>
            <a:off x="7976390" y="2760414"/>
            <a:ext cx="624382" cy="93535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8"/>
          <p:cNvCxnSpPr>
            <a:cxnSpLocks/>
            <a:stCxn id="17" idx="5"/>
          </p:cNvCxnSpPr>
          <p:nvPr/>
        </p:nvCxnSpPr>
        <p:spPr>
          <a:xfrm rot="16200000" flipH="1">
            <a:off x="7193027" y="660408"/>
            <a:ext cx="614246" cy="2201243"/>
          </a:xfrm>
          <a:prstGeom prst="bentConnector4">
            <a:avLst>
              <a:gd name="adj1" fmla="val -37216"/>
              <a:gd name="adj2" fmla="val 57604"/>
            </a:avLst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8"/>
          <p:cNvCxnSpPr>
            <a:cxnSpLocks/>
            <a:endCxn id="36" idx="3"/>
          </p:cNvCxnSpPr>
          <p:nvPr/>
        </p:nvCxnSpPr>
        <p:spPr>
          <a:xfrm>
            <a:off x="3489497" y="2068152"/>
            <a:ext cx="642541" cy="69064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8"/>
          <p:cNvCxnSpPr>
            <a:cxnSpLocks/>
            <a:endCxn id="33" idx="3"/>
          </p:cNvCxnSpPr>
          <p:nvPr/>
        </p:nvCxnSpPr>
        <p:spPr>
          <a:xfrm rot="5400000" flipH="1" flipV="1">
            <a:off x="3446594" y="4326217"/>
            <a:ext cx="833697" cy="537191"/>
          </a:xfrm>
          <a:prstGeom prst="bentConnector2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77E473A4-91F7-4AA1-BBBA-E1CB8C96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Discharge Navigator: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400" dirty="0" smtClean="0"/>
              <a:t>Your Key to Completing All Documentation in one Place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009660F-B572-4ABD-960E-DEF580E7543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876288"/>
            <a:ext cx="2895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DRAFT XXXX.XXX\######(pptx) WD XX-XX-XX</a:t>
            </a:r>
            <a:endParaRPr lang="en-US" dirty="0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xmlns="" id="{B6CC9469-1651-418F-8943-A7326C853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1161" y="6192967"/>
            <a:ext cx="472165" cy="436433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|  </a:t>
            </a:r>
            <a:fld id="{020DA90B-5D47-4F77-AA3C-54E76B4D78A2}" type="slidenum">
              <a:rPr lang="en-US" smtClean="0"/>
              <a:pPr/>
              <a:t>11</a:t>
            </a:fld>
            <a:r>
              <a:rPr lang="en-US"/>
              <a:t>   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772" y="1058653"/>
            <a:ext cx="3029482" cy="147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772" y="3500972"/>
            <a:ext cx="2522025" cy="141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20" y="5011660"/>
            <a:ext cx="3570781" cy="129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710"/>
          <a:stretch/>
        </p:blipFill>
        <p:spPr bwMode="auto">
          <a:xfrm>
            <a:off x="437873" y="1619106"/>
            <a:ext cx="3051623" cy="812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1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5176" y="228601"/>
            <a:ext cx="10286283" cy="8778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</a:t>
            </a:r>
            <a:r>
              <a:rPr lang="en-US" b="1" dirty="0"/>
              <a:t>Ten Commandments for Good Charting in Epic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	(</a:t>
            </a:r>
            <a:r>
              <a:rPr lang="en-US" dirty="0"/>
              <a:t>and how to avoid Joint Commission hell)</a:t>
            </a:r>
            <a:br>
              <a:rPr lang="en-US" dirty="0"/>
            </a:b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37386CA8-0AA1-452E-99C6-40DADB303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|  </a:t>
            </a:r>
            <a:fld id="{020DA90B-5D47-4F77-AA3C-54E76B4D78A2}" type="slidenum">
              <a:rPr lang="en-US" smtClean="0"/>
              <a:pPr/>
              <a:t>12</a:t>
            </a:fld>
            <a:r>
              <a:rPr lang="en-US"/>
              <a:t>  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7431A7-0041-4FF0-B774-0DC0B098F8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876288"/>
            <a:ext cx="2895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DRAFT XXXX.XXX\######(pptx) WD XX-XX-XX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7760D8A-D585-4B73-970C-CEFE1B6D280E}"/>
              </a:ext>
            </a:extLst>
          </p:cNvPr>
          <p:cNvGrpSpPr/>
          <p:nvPr/>
        </p:nvGrpSpPr>
        <p:grpSpPr>
          <a:xfrm>
            <a:off x="364489" y="1039907"/>
            <a:ext cx="5157770" cy="5674658"/>
            <a:chOff x="429040" y="1356607"/>
            <a:chExt cx="2194560" cy="4701293"/>
          </a:xfrm>
        </p:grpSpPr>
        <p:sp>
          <p:nvSpPr>
            <p:cNvPr id="10" name="Round Same Side Corner Rectangle 21">
              <a:extLst>
                <a:ext uri="{FF2B5EF4-FFF2-40B4-BE49-F238E27FC236}">
                  <a16:creationId xmlns:a16="http://schemas.microsoft.com/office/drawing/2014/main" xmlns="" id="{45085DC7-0BB6-4C74-ACE4-D211A10DE7DE}"/>
                </a:ext>
              </a:extLst>
            </p:cNvPr>
            <p:cNvSpPr/>
            <p:nvPr/>
          </p:nvSpPr>
          <p:spPr>
            <a:xfrm flipH="1">
              <a:off x="429040" y="1356607"/>
              <a:ext cx="2194560" cy="470129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02F33806-E050-4E3C-AE47-1D5C1F5EF73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5635" y="1947294"/>
              <a:ext cx="1001370" cy="769922"/>
              <a:chOff x="-1443038" y="2797175"/>
              <a:chExt cx="1009650" cy="776288"/>
            </a:xfrm>
            <a:solidFill>
              <a:schemeClr val="accent4"/>
            </a:solidFill>
          </p:grpSpPr>
          <p:sp>
            <p:nvSpPr>
              <p:cNvPr id="16" name="Freeform 190">
                <a:extLst>
                  <a:ext uri="{FF2B5EF4-FFF2-40B4-BE49-F238E27FC236}">
                    <a16:creationId xmlns:a16="http://schemas.microsoft.com/office/drawing/2014/main" xmlns="" id="{7EA2E5E1-59D9-4642-BDE2-0009D24488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43038" y="2797175"/>
                <a:ext cx="803275" cy="652463"/>
              </a:xfrm>
              <a:custGeom>
                <a:avLst/>
                <a:gdLst>
                  <a:gd name="T0" fmla="*/ 99 w 214"/>
                  <a:gd name="T1" fmla="*/ 151 h 174"/>
                  <a:gd name="T2" fmla="*/ 68 w 214"/>
                  <a:gd name="T3" fmla="*/ 158 h 174"/>
                  <a:gd name="T4" fmla="*/ 56 w 214"/>
                  <a:gd name="T5" fmla="*/ 163 h 174"/>
                  <a:gd name="T6" fmla="*/ 31 w 214"/>
                  <a:gd name="T7" fmla="*/ 166 h 174"/>
                  <a:gd name="T8" fmla="*/ 42 w 214"/>
                  <a:gd name="T9" fmla="*/ 147 h 174"/>
                  <a:gd name="T10" fmla="*/ 39 w 214"/>
                  <a:gd name="T11" fmla="*/ 129 h 174"/>
                  <a:gd name="T12" fmla="*/ 46 w 214"/>
                  <a:gd name="T13" fmla="*/ 24 h 174"/>
                  <a:gd name="T14" fmla="*/ 176 w 214"/>
                  <a:gd name="T15" fmla="*/ 28 h 174"/>
                  <a:gd name="T16" fmla="*/ 176 w 214"/>
                  <a:gd name="T17" fmla="*/ 130 h 174"/>
                  <a:gd name="T18" fmla="*/ 99 w 214"/>
                  <a:gd name="T19" fmla="*/ 151 h 174"/>
                  <a:gd name="T20" fmla="*/ 106 w 214"/>
                  <a:gd name="T21" fmla="*/ 133 h 174"/>
                  <a:gd name="T22" fmla="*/ 174 w 214"/>
                  <a:gd name="T23" fmla="*/ 108 h 174"/>
                  <a:gd name="T24" fmla="*/ 174 w 214"/>
                  <a:gd name="T25" fmla="*/ 50 h 174"/>
                  <a:gd name="T26" fmla="*/ 52 w 214"/>
                  <a:gd name="T27" fmla="*/ 42 h 174"/>
                  <a:gd name="T28" fmla="*/ 51 w 214"/>
                  <a:gd name="T29" fmla="*/ 116 h 174"/>
                  <a:gd name="T30" fmla="*/ 69 w 214"/>
                  <a:gd name="T31" fmla="*/ 133 h 174"/>
                  <a:gd name="T32" fmla="*/ 72 w 214"/>
                  <a:gd name="T33" fmla="*/ 134 h 174"/>
                  <a:gd name="T34" fmla="*/ 106 w 214"/>
                  <a:gd name="T35" fmla="*/ 13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4" h="174">
                    <a:moveTo>
                      <a:pt x="99" y="151"/>
                    </a:moveTo>
                    <a:cubicBezTo>
                      <a:pt x="89" y="146"/>
                      <a:pt x="79" y="152"/>
                      <a:pt x="68" y="158"/>
                    </a:cubicBezTo>
                    <a:cubicBezTo>
                      <a:pt x="65" y="160"/>
                      <a:pt x="60" y="162"/>
                      <a:pt x="56" y="163"/>
                    </a:cubicBezTo>
                    <a:cubicBezTo>
                      <a:pt x="48" y="165"/>
                      <a:pt x="37" y="174"/>
                      <a:pt x="31" y="166"/>
                    </a:cubicBezTo>
                    <a:cubicBezTo>
                      <a:pt x="26" y="159"/>
                      <a:pt x="37" y="153"/>
                      <a:pt x="42" y="147"/>
                    </a:cubicBezTo>
                    <a:cubicBezTo>
                      <a:pt x="47" y="139"/>
                      <a:pt x="47" y="135"/>
                      <a:pt x="39" y="129"/>
                    </a:cubicBezTo>
                    <a:cubicBezTo>
                      <a:pt x="0" y="98"/>
                      <a:pt x="3" y="51"/>
                      <a:pt x="46" y="24"/>
                    </a:cubicBezTo>
                    <a:cubicBezTo>
                      <a:pt x="83" y="0"/>
                      <a:pt x="140" y="1"/>
                      <a:pt x="176" y="28"/>
                    </a:cubicBezTo>
                    <a:cubicBezTo>
                      <a:pt x="214" y="55"/>
                      <a:pt x="214" y="103"/>
                      <a:pt x="176" y="130"/>
                    </a:cubicBezTo>
                    <a:cubicBezTo>
                      <a:pt x="155" y="145"/>
                      <a:pt x="131" y="152"/>
                      <a:pt x="99" y="151"/>
                    </a:cubicBezTo>
                    <a:close/>
                    <a:moveTo>
                      <a:pt x="106" y="133"/>
                    </a:moveTo>
                    <a:cubicBezTo>
                      <a:pt x="133" y="133"/>
                      <a:pt x="158" y="124"/>
                      <a:pt x="174" y="108"/>
                    </a:cubicBezTo>
                    <a:cubicBezTo>
                      <a:pt x="191" y="90"/>
                      <a:pt x="191" y="68"/>
                      <a:pt x="174" y="50"/>
                    </a:cubicBezTo>
                    <a:cubicBezTo>
                      <a:pt x="145" y="20"/>
                      <a:pt x="88" y="17"/>
                      <a:pt x="52" y="42"/>
                    </a:cubicBezTo>
                    <a:cubicBezTo>
                      <a:pt x="22" y="63"/>
                      <a:pt x="22" y="94"/>
                      <a:pt x="51" y="116"/>
                    </a:cubicBezTo>
                    <a:cubicBezTo>
                      <a:pt x="58" y="121"/>
                      <a:pt x="70" y="121"/>
                      <a:pt x="69" y="133"/>
                    </a:cubicBezTo>
                    <a:cubicBezTo>
                      <a:pt x="69" y="135"/>
                      <a:pt x="71" y="135"/>
                      <a:pt x="72" y="134"/>
                    </a:cubicBezTo>
                    <a:cubicBezTo>
                      <a:pt x="83" y="125"/>
                      <a:pt x="95" y="135"/>
                      <a:pt x="106" y="1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91">
                <a:extLst>
                  <a:ext uri="{FF2B5EF4-FFF2-40B4-BE49-F238E27FC236}">
                    <a16:creationId xmlns:a16="http://schemas.microsoft.com/office/drawing/2014/main" xmlns="" id="{30ACB92F-03D4-4D3B-8374-32D3B93AB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74738" y="3025775"/>
                <a:ext cx="641350" cy="547688"/>
              </a:xfrm>
              <a:custGeom>
                <a:avLst/>
                <a:gdLst>
                  <a:gd name="T0" fmla="*/ 0 w 171"/>
                  <a:gd name="T1" fmla="*/ 108 h 146"/>
                  <a:gd name="T2" fmla="*/ 90 w 171"/>
                  <a:gd name="T3" fmla="*/ 82 h 146"/>
                  <a:gd name="T4" fmla="*/ 123 w 171"/>
                  <a:gd name="T5" fmla="*/ 0 h 146"/>
                  <a:gd name="T6" fmla="*/ 139 w 171"/>
                  <a:gd name="T7" fmla="*/ 98 h 146"/>
                  <a:gd name="T8" fmla="*/ 136 w 171"/>
                  <a:gd name="T9" fmla="*/ 130 h 146"/>
                  <a:gd name="T10" fmla="*/ 140 w 171"/>
                  <a:gd name="T11" fmla="*/ 141 h 146"/>
                  <a:gd name="T12" fmla="*/ 128 w 171"/>
                  <a:gd name="T13" fmla="*/ 142 h 146"/>
                  <a:gd name="T14" fmla="*/ 37 w 171"/>
                  <a:gd name="T15" fmla="*/ 123 h 146"/>
                  <a:gd name="T16" fmla="*/ 0 w 171"/>
                  <a:gd name="T17" fmla="*/ 10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1" h="146">
                    <a:moveTo>
                      <a:pt x="0" y="108"/>
                    </a:moveTo>
                    <a:cubicBezTo>
                      <a:pt x="35" y="108"/>
                      <a:pt x="65" y="101"/>
                      <a:pt x="90" y="82"/>
                    </a:cubicBezTo>
                    <a:cubicBezTo>
                      <a:pt x="117" y="62"/>
                      <a:pt x="128" y="34"/>
                      <a:pt x="123" y="0"/>
                    </a:cubicBezTo>
                    <a:cubicBezTo>
                      <a:pt x="164" y="18"/>
                      <a:pt x="171" y="69"/>
                      <a:pt x="139" y="98"/>
                    </a:cubicBezTo>
                    <a:cubicBezTo>
                      <a:pt x="123" y="113"/>
                      <a:pt x="123" y="113"/>
                      <a:pt x="136" y="130"/>
                    </a:cubicBezTo>
                    <a:cubicBezTo>
                      <a:pt x="139" y="133"/>
                      <a:pt x="144" y="137"/>
                      <a:pt x="140" y="141"/>
                    </a:cubicBezTo>
                    <a:cubicBezTo>
                      <a:pt x="137" y="146"/>
                      <a:pt x="132" y="144"/>
                      <a:pt x="128" y="142"/>
                    </a:cubicBezTo>
                    <a:cubicBezTo>
                      <a:pt x="99" y="127"/>
                      <a:pt x="68" y="125"/>
                      <a:pt x="37" y="123"/>
                    </a:cubicBezTo>
                    <a:cubicBezTo>
                      <a:pt x="25" y="122"/>
                      <a:pt x="14" y="117"/>
                      <a:pt x="0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04832D4-BB53-4D1C-9D85-2707072DA7FB}"/>
                </a:ext>
              </a:extLst>
            </p:cNvPr>
            <p:cNvSpPr/>
            <p:nvPr/>
          </p:nvSpPr>
          <p:spPr>
            <a:xfrm>
              <a:off x="443318" y="3547362"/>
              <a:ext cx="2103120" cy="254985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8" y="2701383"/>
            <a:ext cx="4579071" cy="360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7760D8A-D585-4B73-970C-CEFE1B6D280E}"/>
              </a:ext>
            </a:extLst>
          </p:cNvPr>
          <p:cNvGrpSpPr/>
          <p:nvPr/>
        </p:nvGrpSpPr>
        <p:grpSpPr>
          <a:xfrm>
            <a:off x="6224489" y="1039907"/>
            <a:ext cx="5157770" cy="5674658"/>
            <a:chOff x="429040" y="1356607"/>
            <a:chExt cx="2194560" cy="4701293"/>
          </a:xfrm>
        </p:grpSpPr>
        <p:sp>
          <p:nvSpPr>
            <p:cNvPr id="20" name="Round Same Side Corner Rectangle 21">
              <a:extLst>
                <a:ext uri="{FF2B5EF4-FFF2-40B4-BE49-F238E27FC236}">
                  <a16:creationId xmlns:a16="http://schemas.microsoft.com/office/drawing/2014/main" xmlns="" id="{45085DC7-0BB6-4C74-ACE4-D211A10DE7DE}"/>
                </a:ext>
              </a:extLst>
            </p:cNvPr>
            <p:cNvSpPr/>
            <p:nvPr/>
          </p:nvSpPr>
          <p:spPr>
            <a:xfrm flipH="1">
              <a:off x="429040" y="1356607"/>
              <a:ext cx="2194560" cy="470129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02F33806-E050-4E3C-AE47-1D5C1F5EF73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5635" y="1947294"/>
              <a:ext cx="1001370" cy="769922"/>
              <a:chOff x="-1443038" y="2797175"/>
              <a:chExt cx="1009650" cy="776288"/>
            </a:xfrm>
            <a:solidFill>
              <a:schemeClr val="accent4"/>
            </a:solidFill>
          </p:grpSpPr>
          <p:sp>
            <p:nvSpPr>
              <p:cNvPr id="23" name="Freeform 190">
                <a:extLst>
                  <a:ext uri="{FF2B5EF4-FFF2-40B4-BE49-F238E27FC236}">
                    <a16:creationId xmlns:a16="http://schemas.microsoft.com/office/drawing/2014/main" xmlns="" id="{7EA2E5E1-59D9-4642-BDE2-0009D24488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43038" y="2797175"/>
                <a:ext cx="803275" cy="652463"/>
              </a:xfrm>
              <a:custGeom>
                <a:avLst/>
                <a:gdLst>
                  <a:gd name="T0" fmla="*/ 99 w 214"/>
                  <a:gd name="T1" fmla="*/ 151 h 174"/>
                  <a:gd name="T2" fmla="*/ 68 w 214"/>
                  <a:gd name="T3" fmla="*/ 158 h 174"/>
                  <a:gd name="T4" fmla="*/ 56 w 214"/>
                  <a:gd name="T5" fmla="*/ 163 h 174"/>
                  <a:gd name="T6" fmla="*/ 31 w 214"/>
                  <a:gd name="T7" fmla="*/ 166 h 174"/>
                  <a:gd name="T8" fmla="*/ 42 w 214"/>
                  <a:gd name="T9" fmla="*/ 147 h 174"/>
                  <a:gd name="T10" fmla="*/ 39 w 214"/>
                  <a:gd name="T11" fmla="*/ 129 h 174"/>
                  <a:gd name="T12" fmla="*/ 46 w 214"/>
                  <a:gd name="T13" fmla="*/ 24 h 174"/>
                  <a:gd name="T14" fmla="*/ 176 w 214"/>
                  <a:gd name="T15" fmla="*/ 28 h 174"/>
                  <a:gd name="T16" fmla="*/ 176 w 214"/>
                  <a:gd name="T17" fmla="*/ 130 h 174"/>
                  <a:gd name="T18" fmla="*/ 99 w 214"/>
                  <a:gd name="T19" fmla="*/ 151 h 174"/>
                  <a:gd name="T20" fmla="*/ 106 w 214"/>
                  <a:gd name="T21" fmla="*/ 133 h 174"/>
                  <a:gd name="T22" fmla="*/ 174 w 214"/>
                  <a:gd name="T23" fmla="*/ 108 h 174"/>
                  <a:gd name="T24" fmla="*/ 174 w 214"/>
                  <a:gd name="T25" fmla="*/ 50 h 174"/>
                  <a:gd name="T26" fmla="*/ 52 w 214"/>
                  <a:gd name="T27" fmla="*/ 42 h 174"/>
                  <a:gd name="T28" fmla="*/ 51 w 214"/>
                  <a:gd name="T29" fmla="*/ 116 h 174"/>
                  <a:gd name="T30" fmla="*/ 69 w 214"/>
                  <a:gd name="T31" fmla="*/ 133 h 174"/>
                  <a:gd name="T32" fmla="*/ 72 w 214"/>
                  <a:gd name="T33" fmla="*/ 134 h 174"/>
                  <a:gd name="T34" fmla="*/ 106 w 214"/>
                  <a:gd name="T35" fmla="*/ 13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4" h="174">
                    <a:moveTo>
                      <a:pt x="99" y="151"/>
                    </a:moveTo>
                    <a:cubicBezTo>
                      <a:pt x="89" y="146"/>
                      <a:pt x="79" y="152"/>
                      <a:pt x="68" y="158"/>
                    </a:cubicBezTo>
                    <a:cubicBezTo>
                      <a:pt x="65" y="160"/>
                      <a:pt x="60" y="162"/>
                      <a:pt x="56" y="163"/>
                    </a:cubicBezTo>
                    <a:cubicBezTo>
                      <a:pt x="48" y="165"/>
                      <a:pt x="37" y="174"/>
                      <a:pt x="31" y="166"/>
                    </a:cubicBezTo>
                    <a:cubicBezTo>
                      <a:pt x="26" y="159"/>
                      <a:pt x="37" y="153"/>
                      <a:pt x="42" y="147"/>
                    </a:cubicBezTo>
                    <a:cubicBezTo>
                      <a:pt x="47" y="139"/>
                      <a:pt x="47" y="135"/>
                      <a:pt x="39" y="129"/>
                    </a:cubicBezTo>
                    <a:cubicBezTo>
                      <a:pt x="0" y="98"/>
                      <a:pt x="3" y="51"/>
                      <a:pt x="46" y="24"/>
                    </a:cubicBezTo>
                    <a:cubicBezTo>
                      <a:pt x="83" y="0"/>
                      <a:pt x="140" y="1"/>
                      <a:pt x="176" y="28"/>
                    </a:cubicBezTo>
                    <a:cubicBezTo>
                      <a:pt x="214" y="55"/>
                      <a:pt x="214" y="103"/>
                      <a:pt x="176" y="130"/>
                    </a:cubicBezTo>
                    <a:cubicBezTo>
                      <a:pt x="155" y="145"/>
                      <a:pt x="131" y="152"/>
                      <a:pt x="99" y="151"/>
                    </a:cubicBezTo>
                    <a:close/>
                    <a:moveTo>
                      <a:pt x="106" y="133"/>
                    </a:moveTo>
                    <a:cubicBezTo>
                      <a:pt x="133" y="133"/>
                      <a:pt x="158" y="124"/>
                      <a:pt x="174" y="108"/>
                    </a:cubicBezTo>
                    <a:cubicBezTo>
                      <a:pt x="191" y="90"/>
                      <a:pt x="191" y="68"/>
                      <a:pt x="174" y="50"/>
                    </a:cubicBezTo>
                    <a:cubicBezTo>
                      <a:pt x="145" y="20"/>
                      <a:pt x="88" y="17"/>
                      <a:pt x="52" y="42"/>
                    </a:cubicBezTo>
                    <a:cubicBezTo>
                      <a:pt x="22" y="63"/>
                      <a:pt x="22" y="94"/>
                      <a:pt x="51" y="116"/>
                    </a:cubicBezTo>
                    <a:cubicBezTo>
                      <a:pt x="58" y="121"/>
                      <a:pt x="70" y="121"/>
                      <a:pt x="69" y="133"/>
                    </a:cubicBezTo>
                    <a:cubicBezTo>
                      <a:pt x="69" y="135"/>
                      <a:pt x="71" y="135"/>
                      <a:pt x="72" y="134"/>
                    </a:cubicBezTo>
                    <a:cubicBezTo>
                      <a:pt x="83" y="125"/>
                      <a:pt x="95" y="135"/>
                      <a:pt x="106" y="1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91">
                <a:extLst>
                  <a:ext uri="{FF2B5EF4-FFF2-40B4-BE49-F238E27FC236}">
                    <a16:creationId xmlns:a16="http://schemas.microsoft.com/office/drawing/2014/main" xmlns="" id="{30ACB92F-03D4-4D3B-8374-32D3B93AB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74738" y="3025775"/>
                <a:ext cx="641350" cy="547688"/>
              </a:xfrm>
              <a:custGeom>
                <a:avLst/>
                <a:gdLst>
                  <a:gd name="T0" fmla="*/ 0 w 171"/>
                  <a:gd name="T1" fmla="*/ 108 h 146"/>
                  <a:gd name="T2" fmla="*/ 90 w 171"/>
                  <a:gd name="T3" fmla="*/ 82 h 146"/>
                  <a:gd name="T4" fmla="*/ 123 w 171"/>
                  <a:gd name="T5" fmla="*/ 0 h 146"/>
                  <a:gd name="T6" fmla="*/ 139 w 171"/>
                  <a:gd name="T7" fmla="*/ 98 h 146"/>
                  <a:gd name="T8" fmla="*/ 136 w 171"/>
                  <a:gd name="T9" fmla="*/ 130 h 146"/>
                  <a:gd name="T10" fmla="*/ 140 w 171"/>
                  <a:gd name="T11" fmla="*/ 141 h 146"/>
                  <a:gd name="T12" fmla="*/ 128 w 171"/>
                  <a:gd name="T13" fmla="*/ 142 h 146"/>
                  <a:gd name="T14" fmla="*/ 37 w 171"/>
                  <a:gd name="T15" fmla="*/ 123 h 146"/>
                  <a:gd name="T16" fmla="*/ 0 w 171"/>
                  <a:gd name="T17" fmla="*/ 10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1" h="146">
                    <a:moveTo>
                      <a:pt x="0" y="108"/>
                    </a:moveTo>
                    <a:cubicBezTo>
                      <a:pt x="35" y="108"/>
                      <a:pt x="65" y="101"/>
                      <a:pt x="90" y="82"/>
                    </a:cubicBezTo>
                    <a:cubicBezTo>
                      <a:pt x="117" y="62"/>
                      <a:pt x="128" y="34"/>
                      <a:pt x="123" y="0"/>
                    </a:cubicBezTo>
                    <a:cubicBezTo>
                      <a:pt x="164" y="18"/>
                      <a:pt x="171" y="69"/>
                      <a:pt x="139" y="98"/>
                    </a:cubicBezTo>
                    <a:cubicBezTo>
                      <a:pt x="123" y="113"/>
                      <a:pt x="123" y="113"/>
                      <a:pt x="136" y="130"/>
                    </a:cubicBezTo>
                    <a:cubicBezTo>
                      <a:pt x="139" y="133"/>
                      <a:pt x="144" y="137"/>
                      <a:pt x="140" y="141"/>
                    </a:cubicBezTo>
                    <a:cubicBezTo>
                      <a:pt x="137" y="146"/>
                      <a:pt x="132" y="144"/>
                      <a:pt x="128" y="142"/>
                    </a:cubicBezTo>
                    <a:cubicBezTo>
                      <a:pt x="99" y="127"/>
                      <a:pt x="68" y="125"/>
                      <a:pt x="37" y="123"/>
                    </a:cubicBezTo>
                    <a:cubicBezTo>
                      <a:pt x="25" y="122"/>
                      <a:pt x="14" y="117"/>
                      <a:pt x="0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304832D4-BB53-4D1C-9D85-2707072DA7FB}"/>
                </a:ext>
              </a:extLst>
            </p:cNvPr>
            <p:cNvSpPr/>
            <p:nvPr/>
          </p:nvSpPr>
          <p:spPr>
            <a:xfrm>
              <a:off x="443318" y="3547362"/>
              <a:ext cx="2103120" cy="254985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68" y="2701383"/>
            <a:ext cx="4518212" cy="384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41" y="2143437"/>
            <a:ext cx="4135666" cy="44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73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5176" y="228601"/>
            <a:ext cx="11658600" cy="578223"/>
          </a:xfrm>
        </p:spPr>
        <p:txBody>
          <a:bodyPr/>
          <a:lstStyle/>
          <a:p>
            <a:r>
              <a:rPr lang="en-US" dirty="0" smtClean="0"/>
              <a:t>Provider Education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37386CA8-0AA1-452E-99C6-40DADB303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|  </a:t>
            </a:r>
            <a:fld id="{020DA90B-5D47-4F77-AA3C-54E76B4D78A2}" type="slidenum">
              <a:rPr lang="en-US" smtClean="0"/>
              <a:pPr/>
              <a:t>13</a:t>
            </a:fld>
            <a:r>
              <a:rPr lang="en-US"/>
              <a:t>  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7431A7-0041-4FF0-B774-0DC0B098F8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876288"/>
            <a:ext cx="2895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DRAFT XXXX.XXX\######(pptx) WD XX-XX-XX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05" y="806824"/>
            <a:ext cx="5010175" cy="594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4" y="900674"/>
            <a:ext cx="4878152" cy="595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73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5535EB5-F43C-4302-83C2-C8B81F9682A8}"/>
              </a:ext>
            </a:extLst>
          </p:cNvPr>
          <p:cNvSpPr/>
          <p:nvPr/>
        </p:nvSpPr>
        <p:spPr>
          <a:xfrm>
            <a:off x="1524000" y="0"/>
            <a:ext cx="9144000" cy="1170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in Provider Education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xmlns="" id="{908ACBA7-867D-47C2-B738-25983BE04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|  </a:t>
            </a:r>
            <a:fld id="{020DA90B-5D47-4F77-AA3C-54E76B4D78A2}" type="slidenum">
              <a:rPr lang="en-US" smtClean="0"/>
              <a:pPr/>
              <a:t>14</a:t>
            </a:fld>
            <a:r>
              <a:rPr lang="en-US"/>
              <a:t>  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BF12C0-D64E-46AE-A4A2-A64A448EC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288"/>
            <a:ext cx="2895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DRAFT XXXX.XXX\######(pptx) WD XX-XX-XX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1" y="2456225"/>
            <a:ext cx="7580685" cy="2031597"/>
            <a:chOff x="762000" y="2735004"/>
            <a:chExt cx="7580685" cy="2031597"/>
          </a:xfrm>
        </p:grpSpPr>
        <p:sp>
          <p:nvSpPr>
            <p:cNvPr id="25" name="Oval Callout 24"/>
            <p:cNvSpPr/>
            <p:nvPr/>
          </p:nvSpPr>
          <p:spPr bwMode="auto">
            <a:xfrm>
              <a:off x="762000" y="2926077"/>
              <a:ext cx="2433711" cy="1350499"/>
            </a:xfrm>
            <a:prstGeom prst="wedgeEllipseCallout">
              <a:avLst>
                <a:gd name="adj1" fmla="val -60717"/>
                <a:gd name="adj2" fmla="val 52083"/>
              </a:avLst>
            </a:prstGeom>
            <a:solidFill>
              <a:schemeClr val="accent5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/>
                </a:solidFill>
                <a:latin typeface="Arial" charset="0"/>
                <a:ea typeface="ヒラギノ明朝 ProN W3" pitchFamily="1" charset="-128"/>
                <a:sym typeface="Times New Roman" pitchFamily="18" charset="0"/>
              </a:endParaRPr>
            </a:p>
          </p:txBody>
        </p:sp>
        <p:sp>
          <p:nvSpPr>
            <p:cNvPr id="26" name="Oval Callout 25"/>
            <p:cNvSpPr/>
            <p:nvPr/>
          </p:nvSpPr>
          <p:spPr bwMode="auto">
            <a:xfrm>
              <a:off x="2871328" y="3200400"/>
              <a:ext cx="2433711" cy="1566201"/>
            </a:xfrm>
            <a:prstGeom prst="wedgeEllipseCallout">
              <a:avLst>
                <a:gd name="adj1" fmla="val 36971"/>
                <a:gd name="adj2" fmla="val 67708"/>
              </a:avLst>
            </a:prstGeom>
            <a:solidFill>
              <a:schemeClr val="tx2">
                <a:lumMod val="60000"/>
                <a:lumOff val="40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/>
                </a:solidFill>
                <a:latin typeface="Arial" charset="0"/>
                <a:ea typeface="ヒラギノ明朝 ProN W3" pitchFamily="1" charset="-128"/>
                <a:sym typeface="Times New Roman" pitchFamily="18" charset="0"/>
              </a:endParaRPr>
            </a:p>
          </p:txBody>
        </p:sp>
        <p:sp>
          <p:nvSpPr>
            <p:cNvPr id="27" name="Oval Callout 26"/>
            <p:cNvSpPr/>
            <p:nvPr/>
          </p:nvSpPr>
          <p:spPr bwMode="auto">
            <a:xfrm>
              <a:off x="2339100" y="3777027"/>
              <a:ext cx="1064455" cy="980049"/>
            </a:xfrm>
            <a:prstGeom prst="wedgeEllipseCallout">
              <a:avLst>
                <a:gd name="adj1" fmla="val 36971"/>
                <a:gd name="adj2" fmla="val 67708"/>
              </a:avLst>
            </a:prstGeom>
            <a:solidFill>
              <a:schemeClr val="accent3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/>
                </a:solidFill>
                <a:latin typeface="Arial" charset="0"/>
                <a:ea typeface="ヒラギノ明朝 ProN W3" pitchFamily="1" charset="-128"/>
                <a:sym typeface="Times New Roman" pitchFamily="18" charset="0"/>
              </a:endParaRPr>
            </a:p>
          </p:txBody>
        </p:sp>
        <p:sp>
          <p:nvSpPr>
            <p:cNvPr id="28" name="Oval Callout 27"/>
            <p:cNvSpPr/>
            <p:nvPr/>
          </p:nvSpPr>
          <p:spPr bwMode="auto">
            <a:xfrm>
              <a:off x="4648200" y="2735004"/>
              <a:ext cx="1752600" cy="1541572"/>
            </a:xfrm>
            <a:prstGeom prst="wedgeEllipseCallout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/>
                </a:solidFill>
                <a:latin typeface="Arial" charset="0"/>
                <a:ea typeface="ヒラギノ明朝 ProN W3" pitchFamily="1" charset="-128"/>
                <a:sym typeface="Times New Roman" pitchFamily="18" charset="0"/>
              </a:endParaRPr>
            </a:p>
          </p:txBody>
        </p:sp>
        <p:sp>
          <p:nvSpPr>
            <p:cNvPr id="29" name="Oval Callout 28"/>
            <p:cNvSpPr/>
            <p:nvPr/>
          </p:nvSpPr>
          <p:spPr bwMode="auto">
            <a:xfrm>
              <a:off x="5908974" y="2830540"/>
              <a:ext cx="2433711" cy="1350499"/>
            </a:xfrm>
            <a:prstGeom prst="wedgeEllipseCallout">
              <a:avLst>
                <a:gd name="adj1" fmla="val -25457"/>
                <a:gd name="adj2" fmla="val 68750"/>
              </a:avLst>
            </a:prstGeom>
            <a:solidFill>
              <a:schemeClr val="tx2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/>
                </a:solidFill>
                <a:latin typeface="Arial" charset="0"/>
                <a:ea typeface="ヒラギノ明朝 ProN W3" pitchFamily="1" charset="-128"/>
                <a:sym typeface="Times New Roman" pitchFamily="18" charset="0"/>
              </a:endParaRPr>
            </a:p>
          </p:txBody>
        </p:sp>
        <p:sp>
          <p:nvSpPr>
            <p:cNvPr id="30" name="Oval Callout 29"/>
            <p:cNvSpPr/>
            <p:nvPr/>
          </p:nvSpPr>
          <p:spPr bwMode="auto">
            <a:xfrm>
              <a:off x="7278230" y="3713867"/>
              <a:ext cx="1064455" cy="980049"/>
            </a:xfrm>
            <a:prstGeom prst="wedgeEllipseCallout">
              <a:avLst>
                <a:gd name="adj1" fmla="val -26465"/>
                <a:gd name="adj2" fmla="val 72015"/>
              </a:avLst>
            </a:prstGeom>
            <a:solidFill>
              <a:schemeClr val="accent4">
                <a:lumMod val="75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/>
                </a:solidFill>
                <a:latin typeface="Arial" charset="0"/>
                <a:ea typeface="ヒラギノ明朝 ProN W3" pitchFamily="1" charset="-128"/>
                <a:sym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15268" y="719110"/>
            <a:ext cx="8493938" cy="1446550"/>
            <a:chOff x="391268" y="997890"/>
            <a:chExt cx="8493938" cy="1446550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>
              <a:off x="391268" y="1518699"/>
              <a:ext cx="3925515" cy="7694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200" b="1" kern="1200" baseline="0">
                  <a:solidFill>
                    <a:schemeClr val="tx1"/>
                  </a:solidFill>
                  <a:latin typeface="Rockwell" panose="02060603020205020403" pitchFamily="18" charset="0"/>
                  <a:ea typeface="+mj-ea"/>
                  <a:cs typeface="+mj-cs"/>
                </a:defRPr>
              </a:lvl1pPr>
            </a:lstStyle>
            <a:p>
              <a:r>
                <a:rPr lang="en-US" sz="4400" dirty="0">
                  <a:solidFill>
                    <a:schemeClr val="tx2"/>
                  </a:solidFill>
                </a:rPr>
                <a:t>Questions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57600" y="997890"/>
              <a:ext cx="1447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solidFill>
                    <a:schemeClr val="accent5"/>
                  </a:solidFill>
                  <a:latin typeface="Rockwell" panose="02060603020205020403" pitchFamily="18" charset="0"/>
                  <a:cs typeface="Arial" panose="020B0604020202020204" pitchFamily="34" charset="0"/>
                </a:rPr>
                <a:t>&amp;</a:t>
              </a: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>
              <a:off x="4215440" y="1530795"/>
              <a:ext cx="4669766" cy="769441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Rockwell" panose="02060603020205020403" pitchFamily="18" charset="0"/>
                  <a:ea typeface="+mj-ea"/>
                  <a:cs typeface="+mj-cs"/>
                </a:defRPr>
              </a:lvl1pPr>
            </a:lstStyle>
            <a:p>
              <a:r>
                <a:rPr lang="en-US" sz="4400" dirty="0">
                  <a:solidFill>
                    <a:schemeClr val="tx2"/>
                  </a:solidFill>
                </a:rPr>
                <a:t>Discussion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992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A447F9-9C9C-48B7-BD2A-EE30A1AB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92F2DDCE-7C2C-4674-9174-4B11220D5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|  </a:t>
            </a:r>
            <a:fld id="{020DA90B-5D47-4F77-AA3C-54E76B4D78A2}" type="slidenum">
              <a:rPr lang="en-US" smtClean="0">
                <a:solidFill>
                  <a:schemeClr val="accent3">
                    <a:lumMod val="75000"/>
                  </a:schemeClr>
                </a:solidFill>
              </a:rPr>
              <a:pPr/>
              <a:t>2</a:t>
            </a:fld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 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9CEE020-8FCD-44AC-B45C-ABEE7E5F5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383430"/>
              </p:ext>
            </p:extLst>
          </p:nvPr>
        </p:nvGraphicFramePr>
        <p:xfrm>
          <a:off x="2294965" y="1329627"/>
          <a:ext cx="7566211" cy="385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3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38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r">
                        <a:tabLst>
                          <a:tab pos="457200" algn="r"/>
                        </a:tabLst>
                      </a:pPr>
                      <a:r>
                        <a:rPr lang="en-US" sz="3200" b="0" dirty="0">
                          <a:solidFill>
                            <a:srgbClr val="3C9FA9"/>
                          </a:solidFill>
                          <a:latin typeface="Rockwell" panose="020606030202050204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</a:p>
                  </a:txBody>
                  <a:tcPr marL="0" marR="182880" marT="70674" marB="7067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Joint Commission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Readiness - Documentation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70674" marB="70674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150368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r">
                        <a:tabLst>
                          <a:tab pos="457200" algn="r"/>
                        </a:tabLst>
                      </a:pPr>
                      <a:r>
                        <a:rPr lang="en-US" sz="3200" b="0" dirty="0">
                          <a:solidFill>
                            <a:srgbClr val="3C9FA9"/>
                          </a:solidFill>
                          <a:latin typeface="Rockwell" panose="020606030202050204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</a:p>
                  </a:txBody>
                  <a:tcPr marL="0" marR="182880" marT="70674" marB="7067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Focus Areas</a:t>
                      </a:r>
                    </a:p>
                  </a:txBody>
                  <a:tcPr marL="0" marR="0" marT="70674" marB="70674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r">
                        <a:tabLst>
                          <a:tab pos="457200" algn="r"/>
                        </a:tabLst>
                      </a:pPr>
                      <a:r>
                        <a:rPr lang="en-US" sz="3200" b="0" dirty="0">
                          <a:solidFill>
                            <a:srgbClr val="3C9FA9"/>
                          </a:solidFill>
                          <a:latin typeface="Rockwell" panose="020606030202050204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</a:p>
                  </a:txBody>
                  <a:tcPr marL="0" marR="182880" marT="70674" marB="7067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Current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Statistics - Reports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70674" marB="70674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r">
                        <a:tabLst>
                          <a:tab pos="457200" algn="r"/>
                        </a:tabLst>
                      </a:pPr>
                      <a:r>
                        <a:rPr lang="en-US" sz="3200" b="0" dirty="0">
                          <a:solidFill>
                            <a:srgbClr val="3C9FA9"/>
                          </a:solidFill>
                          <a:latin typeface="Rockwell" panose="020606030202050204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</a:p>
                  </a:txBody>
                  <a:tcPr marL="0" marR="182880" marT="70674" marB="7067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Provider Education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70674" marB="70674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r">
                        <a:tabLst>
                          <a:tab pos="457200" algn="r"/>
                        </a:tabLst>
                      </a:pPr>
                      <a:r>
                        <a:rPr lang="en-US" sz="3200" b="0" dirty="0">
                          <a:solidFill>
                            <a:srgbClr val="3C9FA9"/>
                          </a:solidFill>
                          <a:latin typeface="Rockwell" panose="020606030202050204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</a:t>
                      </a:r>
                    </a:p>
                  </a:txBody>
                  <a:tcPr marL="0" marR="182880" marT="70674" marB="7067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Next Steps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70674" marB="70674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6588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1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25A4B2-C27B-4CF9-8A4A-F6B06821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Joint Commission Readiness - Documentation in Epic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4630AE-72FD-4A5D-AA11-52308F96D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987186"/>
            <a:ext cx="11658600" cy="4075286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Single</a:t>
            </a:r>
            <a:r>
              <a:rPr lang="en-US" sz="2400" dirty="0"/>
              <a:t>, centralized, and comprehensive repository of a patient’s health information.  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Multiple </a:t>
            </a:r>
            <a:r>
              <a:rPr lang="en-US" sz="2400" dirty="0"/>
              <a:t>physicians, advanced health care practitioners, clinicians and allied health staff utilize a shared electronic health record (EHR) across the patient’s care continuum.  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Single </a:t>
            </a:r>
            <a:r>
              <a:rPr lang="en-US" sz="2400" dirty="0"/>
              <a:t>source of truth for common health information like allergies, medications, health history, and patient problems.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ACC920-CB0F-45E3-B9B5-FE8C991A4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 </a:t>
            </a:r>
            <a:fld id="{020DA90B-5D47-4F77-AA3C-54E76B4D78A2}" type="slidenum">
              <a:rPr lang="en-US" smtClean="0"/>
              <a:pPr/>
              <a:t>3</a:t>
            </a:fld>
            <a:r>
              <a:rPr lang="en-US"/>
              <a:t>  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76B742E-7801-4ADC-90E1-4D645CEF62C2}"/>
              </a:ext>
            </a:extLst>
          </p:cNvPr>
          <p:cNvSpPr txBox="1"/>
          <p:nvPr/>
        </p:nvSpPr>
        <p:spPr>
          <a:xfrm>
            <a:off x="542926" y="1225599"/>
            <a:ext cx="11370400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/>
              <a:t>Electronic Health Record</a:t>
            </a:r>
            <a:r>
              <a:rPr lang="en-US" sz="2800" b="1" dirty="0" smtClean="0"/>
              <a:t>: </a:t>
            </a:r>
            <a:r>
              <a:rPr lang="en-US" sz="2800" dirty="0"/>
              <a:t>The </a:t>
            </a:r>
            <a:r>
              <a:rPr lang="en-US" sz="2800" dirty="0" smtClean="0"/>
              <a:t>Power </a:t>
            </a:r>
            <a:r>
              <a:rPr lang="en-US" sz="2800" dirty="0"/>
              <a:t>of the </a:t>
            </a:r>
            <a:r>
              <a:rPr lang="en-US" sz="2800" b="1" dirty="0">
                <a:solidFill>
                  <a:srgbClr val="FF0000"/>
                </a:solidFill>
              </a:rPr>
              <a:t>Epic</a:t>
            </a:r>
            <a:r>
              <a:rPr lang="en-US" sz="2800" dirty="0"/>
              <a:t> 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xmlns="" id="{F6EC34DA-664F-42CB-B70F-02FCDBE95425}"/>
              </a:ext>
            </a:extLst>
          </p:cNvPr>
          <p:cNvSpPr/>
          <p:nvPr/>
        </p:nvSpPr>
        <p:spPr>
          <a:xfrm rot="5400000">
            <a:off x="282672" y="1323478"/>
            <a:ext cx="329056" cy="19145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0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25A4B2-C27B-4CF9-8A4A-F6B06821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Joint Commission Readiness - Documentation in Epic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4630AE-72FD-4A5D-AA11-52308F96D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987186"/>
            <a:ext cx="11658600" cy="4075286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Essential </a:t>
            </a:r>
            <a:r>
              <a:rPr lang="en-US" sz="2400" dirty="0"/>
              <a:t>that all providers take responsibility to maintain the </a:t>
            </a:r>
            <a:r>
              <a:rPr lang="en-US" sz="2400" dirty="0" smtClean="0"/>
              <a:t>record.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Medical Record needs to be complete.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Document occurs in </a:t>
            </a:r>
            <a:r>
              <a:rPr lang="en-US" sz="2400" dirty="0"/>
              <a:t>a timely </a:t>
            </a:r>
            <a:r>
              <a:rPr lang="en-US" sz="2400" dirty="0" smtClean="0"/>
              <a:t>manner.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Verify information is correct by reviewing info entered </a:t>
            </a:r>
            <a:r>
              <a:rPr lang="en-US" sz="2400" dirty="0"/>
              <a:t>by clinical staff (e.g. nursing).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ACC920-CB0F-45E3-B9B5-FE8C991A4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 </a:t>
            </a:r>
            <a:fld id="{020DA90B-5D47-4F77-AA3C-54E76B4D78A2}" type="slidenum">
              <a:rPr lang="en-US" smtClean="0"/>
              <a:pPr/>
              <a:t>4</a:t>
            </a:fld>
            <a:r>
              <a:rPr lang="en-US"/>
              <a:t>  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76B742E-7801-4ADC-90E1-4D645CEF62C2}"/>
              </a:ext>
            </a:extLst>
          </p:cNvPr>
          <p:cNvSpPr txBox="1"/>
          <p:nvPr/>
        </p:nvSpPr>
        <p:spPr>
          <a:xfrm>
            <a:off x="542926" y="1225599"/>
            <a:ext cx="11370400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 smtClean="0"/>
              <a:t>To Realize the Benefits and Maximize Efficiency of the </a:t>
            </a:r>
            <a:r>
              <a:rPr lang="en-US" sz="2800" b="1" dirty="0" smtClean="0">
                <a:solidFill>
                  <a:srgbClr val="FF0000"/>
                </a:solidFill>
              </a:rPr>
              <a:t>Epic </a:t>
            </a:r>
            <a:r>
              <a:rPr lang="en-US" sz="2800" b="1" dirty="0" smtClean="0"/>
              <a:t>EHR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xmlns="" id="{F6EC34DA-664F-42CB-B70F-02FCDBE95425}"/>
              </a:ext>
            </a:extLst>
          </p:cNvPr>
          <p:cNvSpPr/>
          <p:nvPr/>
        </p:nvSpPr>
        <p:spPr>
          <a:xfrm rot="5400000">
            <a:off x="282672" y="1323478"/>
            <a:ext cx="329056" cy="19145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0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25A4B2-C27B-4CF9-8A4A-F6B06821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Joint Commission Readiness - Documentation in Epic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4630AE-72FD-4A5D-AA11-52308F96D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987186"/>
            <a:ext cx="11658600" cy="4075286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Problem </a:t>
            </a:r>
            <a:r>
              <a:rPr lang="en-US" sz="2400" dirty="0" smtClean="0"/>
              <a:t>List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Medication Reconciliation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Allergies</a:t>
            </a:r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Past </a:t>
            </a:r>
            <a:r>
              <a:rPr lang="en-US" sz="2400" dirty="0"/>
              <a:t>Medical and Surgical </a:t>
            </a:r>
            <a:r>
              <a:rPr lang="en-US" sz="2400" dirty="0" smtClean="0"/>
              <a:t>History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VTE Prophylaxis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ACC920-CB0F-45E3-B9B5-FE8C991A4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 </a:t>
            </a:r>
            <a:fld id="{020DA90B-5D47-4F77-AA3C-54E76B4D78A2}" type="slidenum">
              <a:rPr lang="en-US" smtClean="0"/>
              <a:pPr/>
              <a:t>5</a:t>
            </a:fld>
            <a:r>
              <a:rPr lang="en-US"/>
              <a:t>  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76B742E-7801-4ADC-90E1-4D645CEF62C2}"/>
              </a:ext>
            </a:extLst>
          </p:cNvPr>
          <p:cNvSpPr txBox="1"/>
          <p:nvPr/>
        </p:nvSpPr>
        <p:spPr>
          <a:xfrm>
            <a:off x="542926" y="1225599"/>
            <a:ext cx="11370400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 smtClean="0"/>
              <a:t>Documentation Focus Areas</a:t>
            </a:r>
            <a:endParaRPr lang="en-US" sz="2800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xmlns="" id="{F6EC34DA-664F-42CB-B70F-02FCDBE95425}"/>
              </a:ext>
            </a:extLst>
          </p:cNvPr>
          <p:cNvSpPr/>
          <p:nvPr/>
        </p:nvSpPr>
        <p:spPr>
          <a:xfrm rot="5400000">
            <a:off x="282672" y="1323478"/>
            <a:ext cx="329056" cy="19145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9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14DF85B0-5E6A-4F7C-A1C9-C03D2AC6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6" y="228601"/>
            <a:ext cx="11658600" cy="877824"/>
          </a:xfrm>
        </p:spPr>
        <p:txBody>
          <a:bodyPr/>
          <a:lstStyle/>
          <a:p>
            <a:r>
              <a:rPr lang="en-US" dirty="0" smtClean="0"/>
              <a:t>Problem List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BA6D55-44DD-4B1E-B7EC-27BCCE13C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288"/>
            <a:ext cx="2895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DRAFT XXXX.XXX\######(pptx) WD XX-XX-XX</a:t>
            </a:r>
            <a:endParaRPr lang="en-US" dirty="0"/>
          </a:p>
        </p:txBody>
      </p:sp>
      <p:sp>
        <p:nvSpPr>
          <p:cNvPr id="38" name="Oval 139">
            <a:extLst>
              <a:ext uri="{FF2B5EF4-FFF2-40B4-BE49-F238E27FC236}">
                <a16:creationId xmlns:a16="http://schemas.microsoft.com/office/drawing/2014/main" xmlns="" id="{29122113-7DA0-4FBB-81F2-74F0A9F42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80" y="5162262"/>
            <a:ext cx="109537" cy="1097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>
              <a:latin typeface="+mn-lt"/>
            </a:endParaRPr>
          </a:p>
        </p:txBody>
      </p:sp>
      <p:sp>
        <p:nvSpPr>
          <p:cNvPr id="40" name="Oval 139">
            <a:extLst>
              <a:ext uri="{FF2B5EF4-FFF2-40B4-BE49-F238E27FC236}">
                <a16:creationId xmlns:a16="http://schemas.microsoft.com/office/drawing/2014/main" xmlns="" id="{6A43F0BD-8FC8-4535-82A1-3E33FE790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80" y="3921368"/>
            <a:ext cx="109537" cy="1097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>
              <a:latin typeface="+mn-lt"/>
            </a:endParaRPr>
          </a:p>
        </p:txBody>
      </p:sp>
      <p:sp>
        <p:nvSpPr>
          <p:cNvPr id="42" name="Oval 139">
            <a:extLst>
              <a:ext uri="{FF2B5EF4-FFF2-40B4-BE49-F238E27FC236}">
                <a16:creationId xmlns:a16="http://schemas.microsoft.com/office/drawing/2014/main" xmlns="" id="{BFD2D822-9FA9-430D-A87F-C08007AAA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80" y="2802656"/>
            <a:ext cx="109537" cy="1097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>
              <a:latin typeface="+mn-lt"/>
            </a:endParaRPr>
          </a:p>
        </p:txBody>
      </p:sp>
      <p:sp>
        <p:nvSpPr>
          <p:cNvPr id="44" name="Oval 139">
            <a:extLst>
              <a:ext uri="{FF2B5EF4-FFF2-40B4-BE49-F238E27FC236}">
                <a16:creationId xmlns:a16="http://schemas.microsoft.com/office/drawing/2014/main" xmlns="" id="{0F303FC3-B26E-43DD-9E97-0BB8A046F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80" y="1717540"/>
            <a:ext cx="109537" cy="10972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>
              <a:latin typeface="+mn-lt"/>
            </a:endParaRPr>
          </a:p>
        </p:txBody>
      </p:sp>
      <p:pic>
        <p:nvPicPr>
          <p:cNvPr id="16" name="Picture 15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C21A5756-7DCB-4DBB-A0E8-F2F6B7AE48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1" y="4563953"/>
            <a:ext cx="2332381" cy="163961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AAFC6BC-1C2A-4E60-943F-36C4A8913FF7}"/>
              </a:ext>
            </a:extLst>
          </p:cNvPr>
          <p:cNvGrpSpPr>
            <a:grpSpLocks noChangeAspect="1"/>
          </p:cNvGrpSpPr>
          <p:nvPr/>
        </p:nvGrpSpPr>
        <p:grpSpPr>
          <a:xfrm rot="21300000">
            <a:off x="1071616" y="4934849"/>
            <a:ext cx="616711" cy="474169"/>
            <a:chOff x="-1443038" y="2797175"/>
            <a:chExt cx="1009650" cy="776288"/>
          </a:xfrm>
          <a:solidFill>
            <a:schemeClr val="bg1"/>
          </a:solidFill>
        </p:grpSpPr>
        <p:sp>
          <p:nvSpPr>
            <p:cNvPr id="19" name="Freeform 190">
              <a:extLst>
                <a:ext uri="{FF2B5EF4-FFF2-40B4-BE49-F238E27FC236}">
                  <a16:creationId xmlns:a16="http://schemas.microsoft.com/office/drawing/2014/main" xmlns="" id="{62EAF771-0E54-41C5-B815-E57BC707C3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43038" y="2797175"/>
              <a:ext cx="803275" cy="652463"/>
            </a:xfrm>
            <a:custGeom>
              <a:avLst/>
              <a:gdLst>
                <a:gd name="T0" fmla="*/ 99 w 214"/>
                <a:gd name="T1" fmla="*/ 151 h 174"/>
                <a:gd name="T2" fmla="*/ 68 w 214"/>
                <a:gd name="T3" fmla="*/ 158 h 174"/>
                <a:gd name="T4" fmla="*/ 56 w 214"/>
                <a:gd name="T5" fmla="*/ 163 h 174"/>
                <a:gd name="T6" fmla="*/ 31 w 214"/>
                <a:gd name="T7" fmla="*/ 166 h 174"/>
                <a:gd name="T8" fmla="*/ 42 w 214"/>
                <a:gd name="T9" fmla="*/ 147 h 174"/>
                <a:gd name="T10" fmla="*/ 39 w 214"/>
                <a:gd name="T11" fmla="*/ 129 h 174"/>
                <a:gd name="T12" fmla="*/ 46 w 214"/>
                <a:gd name="T13" fmla="*/ 24 h 174"/>
                <a:gd name="T14" fmla="*/ 176 w 214"/>
                <a:gd name="T15" fmla="*/ 28 h 174"/>
                <a:gd name="T16" fmla="*/ 176 w 214"/>
                <a:gd name="T17" fmla="*/ 130 h 174"/>
                <a:gd name="T18" fmla="*/ 99 w 214"/>
                <a:gd name="T19" fmla="*/ 151 h 174"/>
                <a:gd name="T20" fmla="*/ 106 w 214"/>
                <a:gd name="T21" fmla="*/ 133 h 174"/>
                <a:gd name="T22" fmla="*/ 174 w 214"/>
                <a:gd name="T23" fmla="*/ 108 h 174"/>
                <a:gd name="T24" fmla="*/ 174 w 214"/>
                <a:gd name="T25" fmla="*/ 50 h 174"/>
                <a:gd name="T26" fmla="*/ 52 w 214"/>
                <a:gd name="T27" fmla="*/ 42 h 174"/>
                <a:gd name="T28" fmla="*/ 51 w 214"/>
                <a:gd name="T29" fmla="*/ 116 h 174"/>
                <a:gd name="T30" fmla="*/ 69 w 214"/>
                <a:gd name="T31" fmla="*/ 133 h 174"/>
                <a:gd name="T32" fmla="*/ 72 w 214"/>
                <a:gd name="T33" fmla="*/ 134 h 174"/>
                <a:gd name="T34" fmla="*/ 106 w 214"/>
                <a:gd name="T35" fmla="*/ 13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4" h="174">
                  <a:moveTo>
                    <a:pt x="99" y="151"/>
                  </a:moveTo>
                  <a:cubicBezTo>
                    <a:pt x="89" y="146"/>
                    <a:pt x="79" y="152"/>
                    <a:pt x="68" y="158"/>
                  </a:cubicBezTo>
                  <a:cubicBezTo>
                    <a:pt x="65" y="160"/>
                    <a:pt x="60" y="162"/>
                    <a:pt x="56" y="163"/>
                  </a:cubicBezTo>
                  <a:cubicBezTo>
                    <a:pt x="48" y="165"/>
                    <a:pt x="37" y="174"/>
                    <a:pt x="31" y="166"/>
                  </a:cubicBezTo>
                  <a:cubicBezTo>
                    <a:pt x="26" y="159"/>
                    <a:pt x="37" y="153"/>
                    <a:pt x="42" y="147"/>
                  </a:cubicBezTo>
                  <a:cubicBezTo>
                    <a:pt x="47" y="139"/>
                    <a:pt x="47" y="135"/>
                    <a:pt x="39" y="129"/>
                  </a:cubicBezTo>
                  <a:cubicBezTo>
                    <a:pt x="0" y="98"/>
                    <a:pt x="3" y="51"/>
                    <a:pt x="46" y="24"/>
                  </a:cubicBezTo>
                  <a:cubicBezTo>
                    <a:pt x="83" y="0"/>
                    <a:pt x="140" y="1"/>
                    <a:pt x="176" y="28"/>
                  </a:cubicBezTo>
                  <a:cubicBezTo>
                    <a:pt x="214" y="55"/>
                    <a:pt x="214" y="103"/>
                    <a:pt x="176" y="130"/>
                  </a:cubicBezTo>
                  <a:cubicBezTo>
                    <a:pt x="155" y="145"/>
                    <a:pt x="131" y="152"/>
                    <a:pt x="99" y="151"/>
                  </a:cubicBezTo>
                  <a:close/>
                  <a:moveTo>
                    <a:pt x="106" y="133"/>
                  </a:moveTo>
                  <a:cubicBezTo>
                    <a:pt x="133" y="133"/>
                    <a:pt x="158" y="124"/>
                    <a:pt x="174" y="108"/>
                  </a:cubicBezTo>
                  <a:cubicBezTo>
                    <a:pt x="191" y="90"/>
                    <a:pt x="191" y="68"/>
                    <a:pt x="174" y="50"/>
                  </a:cubicBezTo>
                  <a:cubicBezTo>
                    <a:pt x="145" y="20"/>
                    <a:pt x="88" y="17"/>
                    <a:pt x="52" y="42"/>
                  </a:cubicBezTo>
                  <a:cubicBezTo>
                    <a:pt x="22" y="63"/>
                    <a:pt x="22" y="94"/>
                    <a:pt x="51" y="116"/>
                  </a:cubicBezTo>
                  <a:cubicBezTo>
                    <a:pt x="58" y="121"/>
                    <a:pt x="70" y="121"/>
                    <a:pt x="69" y="133"/>
                  </a:cubicBezTo>
                  <a:cubicBezTo>
                    <a:pt x="69" y="135"/>
                    <a:pt x="71" y="135"/>
                    <a:pt x="72" y="134"/>
                  </a:cubicBezTo>
                  <a:cubicBezTo>
                    <a:pt x="83" y="125"/>
                    <a:pt x="95" y="135"/>
                    <a:pt x="106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91">
              <a:extLst>
                <a:ext uri="{FF2B5EF4-FFF2-40B4-BE49-F238E27FC236}">
                  <a16:creationId xmlns:a16="http://schemas.microsoft.com/office/drawing/2014/main" xmlns="" id="{9C59B086-7488-4FCA-9B8A-E28ABC6A4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3025775"/>
              <a:ext cx="641350" cy="547688"/>
            </a:xfrm>
            <a:custGeom>
              <a:avLst/>
              <a:gdLst>
                <a:gd name="T0" fmla="*/ 0 w 171"/>
                <a:gd name="T1" fmla="*/ 108 h 146"/>
                <a:gd name="T2" fmla="*/ 90 w 171"/>
                <a:gd name="T3" fmla="*/ 82 h 146"/>
                <a:gd name="T4" fmla="*/ 123 w 171"/>
                <a:gd name="T5" fmla="*/ 0 h 146"/>
                <a:gd name="T6" fmla="*/ 139 w 171"/>
                <a:gd name="T7" fmla="*/ 98 h 146"/>
                <a:gd name="T8" fmla="*/ 136 w 171"/>
                <a:gd name="T9" fmla="*/ 130 h 146"/>
                <a:gd name="T10" fmla="*/ 140 w 171"/>
                <a:gd name="T11" fmla="*/ 141 h 146"/>
                <a:gd name="T12" fmla="*/ 128 w 171"/>
                <a:gd name="T13" fmla="*/ 142 h 146"/>
                <a:gd name="T14" fmla="*/ 37 w 171"/>
                <a:gd name="T15" fmla="*/ 123 h 146"/>
                <a:gd name="T16" fmla="*/ 0 w 171"/>
                <a:gd name="T17" fmla="*/ 10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46">
                  <a:moveTo>
                    <a:pt x="0" y="108"/>
                  </a:moveTo>
                  <a:cubicBezTo>
                    <a:pt x="35" y="108"/>
                    <a:pt x="65" y="101"/>
                    <a:pt x="90" y="82"/>
                  </a:cubicBezTo>
                  <a:cubicBezTo>
                    <a:pt x="117" y="62"/>
                    <a:pt x="128" y="34"/>
                    <a:pt x="123" y="0"/>
                  </a:cubicBezTo>
                  <a:cubicBezTo>
                    <a:pt x="164" y="18"/>
                    <a:pt x="171" y="69"/>
                    <a:pt x="139" y="98"/>
                  </a:cubicBezTo>
                  <a:cubicBezTo>
                    <a:pt x="123" y="113"/>
                    <a:pt x="123" y="113"/>
                    <a:pt x="136" y="130"/>
                  </a:cubicBezTo>
                  <a:cubicBezTo>
                    <a:pt x="139" y="133"/>
                    <a:pt x="144" y="137"/>
                    <a:pt x="140" y="141"/>
                  </a:cubicBezTo>
                  <a:cubicBezTo>
                    <a:pt x="137" y="146"/>
                    <a:pt x="132" y="144"/>
                    <a:pt x="128" y="142"/>
                  </a:cubicBezTo>
                  <a:cubicBezTo>
                    <a:pt x="99" y="127"/>
                    <a:pt x="68" y="125"/>
                    <a:pt x="37" y="123"/>
                  </a:cubicBezTo>
                  <a:cubicBezTo>
                    <a:pt x="25" y="122"/>
                    <a:pt x="14" y="117"/>
                    <a:pt x="0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5" descr="A picture containing box&#10;&#10;Description automatically generated">
            <a:extLst>
              <a:ext uri="{FF2B5EF4-FFF2-40B4-BE49-F238E27FC236}">
                <a16:creationId xmlns:a16="http://schemas.microsoft.com/office/drawing/2014/main" xmlns="" id="{6BD11850-73CB-4853-8550-A0F7749C1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1" y="3529326"/>
            <a:ext cx="2332381" cy="1639618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xmlns="" id="{89252066-93A2-43F7-8BCB-980D3253AF05}"/>
              </a:ext>
            </a:extLst>
          </p:cNvPr>
          <p:cNvSpPr>
            <a:spLocks noChangeAspect="1" noEditPoints="1"/>
          </p:cNvSpPr>
          <p:nvPr/>
        </p:nvSpPr>
        <p:spPr bwMode="auto">
          <a:xfrm rot="20160000">
            <a:off x="1103978" y="3878651"/>
            <a:ext cx="551988" cy="469586"/>
          </a:xfrm>
          <a:custGeom>
            <a:avLst/>
            <a:gdLst>
              <a:gd name="T0" fmla="*/ 386 w 465"/>
              <a:gd name="T1" fmla="*/ 129 h 396"/>
              <a:gd name="T2" fmla="*/ 292 w 465"/>
              <a:gd name="T3" fmla="*/ 186 h 396"/>
              <a:gd name="T4" fmla="*/ 279 w 465"/>
              <a:gd name="T5" fmla="*/ 109 h 396"/>
              <a:gd name="T6" fmla="*/ 227 w 465"/>
              <a:gd name="T7" fmla="*/ 121 h 396"/>
              <a:gd name="T8" fmla="*/ 209 w 465"/>
              <a:gd name="T9" fmla="*/ 143 h 396"/>
              <a:gd name="T10" fmla="*/ 98 w 465"/>
              <a:gd name="T11" fmla="*/ 32 h 396"/>
              <a:gd name="T12" fmla="*/ 43 w 465"/>
              <a:gd name="T13" fmla="*/ 0 h 396"/>
              <a:gd name="T14" fmla="*/ 43 w 465"/>
              <a:gd name="T15" fmla="*/ 88 h 396"/>
              <a:gd name="T16" fmla="*/ 98 w 465"/>
              <a:gd name="T17" fmla="*/ 56 h 396"/>
              <a:gd name="T18" fmla="*/ 209 w 465"/>
              <a:gd name="T19" fmla="*/ 167 h 396"/>
              <a:gd name="T20" fmla="*/ 227 w 465"/>
              <a:gd name="T21" fmla="*/ 186 h 396"/>
              <a:gd name="T22" fmla="*/ 43 w 465"/>
              <a:gd name="T23" fmla="*/ 155 h 396"/>
              <a:gd name="T24" fmla="*/ 43 w 465"/>
              <a:gd name="T25" fmla="*/ 241 h 396"/>
              <a:gd name="T26" fmla="*/ 227 w 465"/>
              <a:gd name="T27" fmla="*/ 210 h 396"/>
              <a:gd name="T28" fmla="*/ 209 w 465"/>
              <a:gd name="T29" fmla="*/ 230 h 396"/>
              <a:gd name="T30" fmla="*/ 98 w 465"/>
              <a:gd name="T31" fmla="*/ 340 h 396"/>
              <a:gd name="T32" fmla="*/ 43 w 465"/>
              <a:gd name="T33" fmla="*/ 309 h 396"/>
              <a:gd name="T34" fmla="*/ 43 w 465"/>
              <a:gd name="T35" fmla="*/ 396 h 396"/>
              <a:gd name="T36" fmla="*/ 98 w 465"/>
              <a:gd name="T37" fmla="*/ 365 h 396"/>
              <a:gd name="T38" fmla="*/ 209 w 465"/>
              <a:gd name="T39" fmla="*/ 255 h 396"/>
              <a:gd name="T40" fmla="*/ 227 w 465"/>
              <a:gd name="T41" fmla="*/ 277 h 396"/>
              <a:gd name="T42" fmla="*/ 279 w 465"/>
              <a:gd name="T43" fmla="*/ 289 h 396"/>
              <a:gd name="T44" fmla="*/ 292 w 465"/>
              <a:gd name="T45" fmla="*/ 210 h 396"/>
              <a:gd name="T46" fmla="*/ 386 w 465"/>
              <a:gd name="T47" fmla="*/ 265 h 396"/>
              <a:gd name="T48" fmla="*/ 43 w 465"/>
              <a:gd name="T49" fmla="*/ 63 h 396"/>
              <a:gd name="T50" fmla="*/ 43 w 465"/>
              <a:gd name="T51" fmla="*/ 25 h 396"/>
              <a:gd name="T52" fmla="*/ 43 w 465"/>
              <a:gd name="T53" fmla="*/ 63 h 396"/>
              <a:gd name="T54" fmla="*/ 25 w 465"/>
              <a:gd name="T55" fmla="*/ 198 h 396"/>
              <a:gd name="T56" fmla="*/ 62 w 465"/>
              <a:gd name="T57" fmla="*/ 198 h 396"/>
              <a:gd name="T58" fmla="*/ 43 w 465"/>
              <a:gd name="T59" fmla="*/ 371 h 396"/>
              <a:gd name="T60" fmla="*/ 43 w 465"/>
              <a:gd name="T61" fmla="*/ 334 h 396"/>
              <a:gd name="T62" fmla="*/ 43 w 465"/>
              <a:gd name="T63" fmla="*/ 371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" h="396">
                <a:moveTo>
                  <a:pt x="465" y="197"/>
                </a:moveTo>
                <a:cubicBezTo>
                  <a:pt x="386" y="129"/>
                  <a:pt x="386" y="129"/>
                  <a:pt x="386" y="129"/>
                </a:cubicBezTo>
                <a:cubicBezTo>
                  <a:pt x="386" y="186"/>
                  <a:pt x="386" y="186"/>
                  <a:pt x="386" y="186"/>
                </a:cubicBezTo>
                <a:cubicBezTo>
                  <a:pt x="292" y="186"/>
                  <a:pt x="292" y="186"/>
                  <a:pt x="292" y="186"/>
                </a:cubicBezTo>
                <a:cubicBezTo>
                  <a:pt x="292" y="121"/>
                  <a:pt x="292" y="121"/>
                  <a:pt x="292" y="121"/>
                </a:cubicBezTo>
                <a:cubicBezTo>
                  <a:pt x="292" y="114"/>
                  <a:pt x="286" y="109"/>
                  <a:pt x="279" y="109"/>
                </a:cubicBezTo>
                <a:cubicBezTo>
                  <a:pt x="279" y="109"/>
                  <a:pt x="279" y="109"/>
                  <a:pt x="239" y="109"/>
                </a:cubicBezTo>
                <a:cubicBezTo>
                  <a:pt x="233" y="109"/>
                  <a:pt x="227" y="114"/>
                  <a:pt x="227" y="121"/>
                </a:cubicBezTo>
                <a:cubicBezTo>
                  <a:pt x="227" y="121"/>
                  <a:pt x="227" y="121"/>
                  <a:pt x="227" y="143"/>
                </a:cubicBezTo>
                <a:cubicBezTo>
                  <a:pt x="209" y="143"/>
                  <a:pt x="209" y="143"/>
                  <a:pt x="209" y="143"/>
                </a:cubicBezTo>
                <a:cubicBezTo>
                  <a:pt x="186" y="143"/>
                  <a:pt x="166" y="123"/>
                  <a:pt x="166" y="99"/>
                </a:cubicBezTo>
                <a:cubicBezTo>
                  <a:pt x="166" y="62"/>
                  <a:pt x="136" y="32"/>
                  <a:pt x="98" y="32"/>
                </a:cubicBezTo>
                <a:cubicBezTo>
                  <a:pt x="98" y="32"/>
                  <a:pt x="98" y="32"/>
                  <a:pt x="85" y="32"/>
                </a:cubicBezTo>
                <a:cubicBezTo>
                  <a:pt x="80" y="13"/>
                  <a:pt x="63" y="0"/>
                  <a:pt x="43" y="0"/>
                </a:cubicBezTo>
                <a:cubicBezTo>
                  <a:pt x="19" y="0"/>
                  <a:pt x="0" y="20"/>
                  <a:pt x="0" y="44"/>
                </a:cubicBezTo>
                <a:cubicBezTo>
                  <a:pt x="0" y="69"/>
                  <a:pt x="19" y="88"/>
                  <a:pt x="43" y="88"/>
                </a:cubicBezTo>
                <a:cubicBezTo>
                  <a:pt x="63" y="88"/>
                  <a:pt x="80" y="75"/>
                  <a:pt x="85" y="56"/>
                </a:cubicBezTo>
                <a:cubicBezTo>
                  <a:pt x="98" y="56"/>
                  <a:pt x="98" y="56"/>
                  <a:pt x="98" y="56"/>
                </a:cubicBezTo>
                <a:cubicBezTo>
                  <a:pt x="122" y="56"/>
                  <a:pt x="142" y="76"/>
                  <a:pt x="142" y="99"/>
                </a:cubicBezTo>
                <a:cubicBezTo>
                  <a:pt x="142" y="137"/>
                  <a:pt x="172" y="167"/>
                  <a:pt x="209" y="167"/>
                </a:cubicBezTo>
                <a:cubicBezTo>
                  <a:pt x="209" y="167"/>
                  <a:pt x="209" y="167"/>
                  <a:pt x="227" y="167"/>
                </a:cubicBezTo>
                <a:cubicBezTo>
                  <a:pt x="227" y="186"/>
                  <a:pt x="227" y="186"/>
                  <a:pt x="227" y="186"/>
                </a:cubicBezTo>
                <a:cubicBezTo>
                  <a:pt x="85" y="186"/>
                  <a:pt x="85" y="186"/>
                  <a:pt x="85" y="186"/>
                </a:cubicBezTo>
                <a:cubicBezTo>
                  <a:pt x="80" y="168"/>
                  <a:pt x="63" y="155"/>
                  <a:pt x="43" y="155"/>
                </a:cubicBezTo>
                <a:cubicBezTo>
                  <a:pt x="19" y="155"/>
                  <a:pt x="0" y="174"/>
                  <a:pt x="0" y="198"/>
                </a:cubicBezTo>
                <a:cubicBezTo>
                  <a:pt x="0" y="222"/>
                  <a:pt x="19" y="241"/>
                  <a:pt x="43" y="241"/>
                </a:cubicBezTo>
                <a:cubicBezTo>
                  <a:pt x="63" y="241"/>
                  <a:pt x="80" y="228"/>
                  <a:pt x="85" y="210"/>
                </a:cubicBezTo>
                <a:cubicBezTo>
                  <a:pt x="227" y="210"/>
                  <a:pt x="227" y="210"/>
                  <a:pt x="227" y="210"/>
                </a:cubicBezTo>
                <a:cubicBezTo>
                  <a:pt x="227" y="230"/>
                  <a:pt x="227" y="230"/>
                  <a:pt x="227" y="230"/>
                </a:cubicBezTo>
                <a:cubicBezTo>
                  <a:pt x="209" y="230"/>
                  <a:pt x="209" y="230"/>
                  <a:pt x="209" y="230"/>
                </a:cubicBezTo>
                <a:cubicBezTo>
                  <a:pt x="172" y="230"/>
                  <a:pt x="142" y="260"/>
                  <a:pt x="142" y="297"/>
                </a:cubicBezTo>
                <a:cubicBezTo>
                  <a:pt x="142" y="321"/>
                  <a:pt x="122" y="340"/>
                  <a:pt x="98" y="340"/>
                </a:cubicBezTo>
                <a:cubicBezTo>
                  <a:pt x="98" y="340"/>
                  <a:pt x="98" y="340"/>
                  <a:pt x="85" y="340"/>
                </a:cubicBezTo>
                <a:cubicBezTo>
                  <a:pt x="79" y="322"/>
                  <a:pt x="63" y="309"/>
                  <a:pt x="43" y="309"/>
                </a:cubicBezTo>
                <a:cubicBezTo>
                  <a:pt x="19" y="309"/>
                  <a:pt x="0" y="329"/>
                  <a:pt x="0" y="353"/>
                </a:cubicBezTo>
                <a:cubicBezTo>
                  <a:pt x="0" y="376"/>
                  <a:pt x="19" y="396"/>
                  <a:pt x="43" y="396"/>
                </a:cubicBezTo>
                <a:cubicBezTo>
                  <a:pt x="63" y="396"/>
                  <a:pt x="80" y="383"/>
                  <a:pt x="85" y="365"/>
                </a:cubicBezTo>
                <a:cubicBezTo>
                  <a:pt x="98" y="365"/>
                  <a:pt x="98" y="365"/>
                  <a:pt x="98" y="365"/>
                </a:cubicBezTo>
                <a:cubicBezTo>
                  <a:pt x="136" y="365"/>
                  <a:pt x="166" y="334"/>
                  <a:pt x="166" y="297"/>
                </a:cubicBezTo>
                <a:cubicBezTo>
                  <a:pt x="166" y="274"/>
                  <a:pt x="186" y="255"/>
                  <a:pt x="209" y="255"/>
                </a:cubicBezTo>
                <a:cubicBezTo>
                  <a:pt x="209" y="255"/>
                  <a:pt x="209" y="255"/>
                  <a:pt x="227" y="255"/>
                </a:cubicBezTo>
                <a:cubicBezTo>
                  <a:pt x="227" y="277"/>
                  <a:pt x="227" y="277"/>
                  <a:pt x="227" y="277"/>
                </a:cubicBezTo>
                <a:cubicBezTo>
                  <a:pt x="227" y="283"/>
                  <a:pt x="233" y="289"/>
                  <a:pt x="239" y="289"/>
                </a:cubicBezTo>
                <a:cubicBezTo>
                  <a:pt x="239" y="289"/>
                  <a:pt x="239" y="289"/>
                  <a:pt x="279" y="289"/>
                </a:cubicBezTo>
                <a:cubicBezTo>
                  <a:pt x="286" y="289"/>
                  <a:pt x="292" y="283"/>
                  <a:pt x="292" y="277"/>
                </a:cubicBezTo>
                <a:cubicBezTo>
                  <a:pt x="292" y="277"/>
                  <a:pt x="292" y="277"/>
                  <a:pt x="292" y="210"/>
                </a:cubicBezTo>
                <a:cubicBezTo>
                  <a:pt x="386" y="210"/>
                  <a:pt x="386" y="210"/>
                  <a:pt x="386" y="210"/>
                </a:cubicBezTo>
                <a:cubicBezTo>
                  <a:pt x="386" y="265"/>
                  <a:pt x="386" y="265"/>
                  <a:pt x="386" y="265"/>
                </a:cubicBezTo>
                <a:lnTo>
                  <a:pt x="465" y="197"/>
                </a:lnTo>
                <a:close/>
                <a:moveTo>
                  <a:pt x="43" y="63"/>
                </a:moveTo>
                <a:cubicBezTo>
                  <a:pt x="33" y="63"/>
                  <a:pt x="25" y="55"/>
                  <a:pt x="25" y="44"/>
                </a:cubicBezTo>
                <a:cubicBezTo>
                  <a:pt x="25" y="34"/>
                  <a:pt x="33" y="25"/>
                  <a:pt x="43" y="25"/>
                </a:cubicBezTo>
                <a:cubicBezTo>
                  <a:pt x="54" y="25"/>
                  <a:pt x="62" y="34"/>
                  <a:pt x="62" y="44"/>
                </a:cubicBezTo>
                <a:cubicBezTo>
                  <a:pt x="62" y="55"/>
                  <a:pt x="54" y="63"/>
                  <a:pt x="43" y="63"/>
                </a:cubicBezTo>
                <a:close/>
                <a:moveTo>
                  <a:pt x="43" y="217"/>
                </a:moveTo>
                <a:cubicBezTo>
                  <a:pt x="33" y="217"/>
                  <a:pt x="25" y="208"/>
                  <a:pt x="25" y="198"/>
                </a:cubicBezTo>
                <a:cubicBezTo>
                  <a:pt x="25" y="188"/>
                  <a:pt x="33" y="179"/>
                  <a:pt x="43" y="179"/>
                </a:cubicBezTo>
                <a:cubicBezTo>
                  <a:pt x="54" y="179"/>
                  <a:pt x="62" y="188"/>
                  <a:pt x="62" y="198"/>
                </a:cubicBezTo>
                <a:cubicBezTo>
                  <a:pt x="62" y="208"/>
                  <a:pt x="54" y="217"/>
                  <a:pt x="43" y="217"/>
                </a:cubicBezTo>
                <a:close/>
                <a:moveTo>
                  <a:pt x="43" y="371"/>
                </a:moveTo>
                <a:cubicBezTo>
                  <a:pt x="33" y="371"/>
                  <a:pt x="25" y="363"/>
                  <a:pt x="25" y="353"/>
                </a:cubicBezTo>
                <a:cubicBezTo>
                  <a:pt x="25" y="342"/>
                  <a:pt x="33" y="334"/>
                  <a:pt x="43" y="334"/>
                </a:cubicBezTo>
                <a:cubicBezTo>
                  <a:pt x="54" y="334"/>
                  <a:pt x="62" y="342"/>
                  <a:pt x="62" y="353"/>
                </a:cubicBezTo>
                <a:cubicBezTo>
                  <a:pt x="62" y="363"/>
                  <a:pt x="54" y="371"/>
                  <a:pt x="43" y="3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TextBox 1339">
            <a:extLst>
              <a:ext uri="{FF2B5EF4-FFF2-40B4-BE49-F238E27FC236}">
                <a16:creationId xmlns:a16="http://schemas.microsoft.com/office/drawing/2014/main" xmlns="" id="{41E93756-0D11-4E2F-ACFD-91DD1F5B5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3050" y="5034610"/>
            <a:ext cx="907072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en-US" altLang="ru-RU" sz="1600" b="1" dirty="0" smtClean="0">
                <a:solidFill>
                  <a:schemeClr val="accent2"/>
                </a:solidFill>
                <a:cs typeface="Calibri" panose="020F0502020204030204" pitchFamily="34" charset="0"/>
              </a:rPr>
              <a:t>Expectations?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The Problem List must be updated on Admission and at Discharge for every inpatient.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A Principle Problem must be specified for every inpatient.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Clean up the list to ensure accuracy for the facilitation of the patient’s ongoing care across different sites of care. </a:t>
            </a:r>
          </a:p>
        </p:txBody>
      </p:sp>
      <p:sp>
        <p:nvSpPr>
          <p:cNvPr id="41" name="TextBox 1339">
            <a:extLst>
              <a:ext uri="{FF2B5EF4-FFF2-40B4-BE49-F238E27FC236}">
                <a16:creationId xmlns:a16="http://schemas.microsoft.com/office/drawing/2014/main" xmlns="" id="{C34A7822-70E8-4B90-85FB-F17747C9B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3050" y="3801183"/>
            <a:ext cx="90707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en-US" altLang="ru-RU" sz="1600" b="1" dirty="0" smtClean="0">
                <a:solidFill>
                  <a:schemeClr val="accent1"/>
                </a:solidFill>
                <a:cs typeface="Calibri" panose="020F0502020204030204" pitchFamily="34" charset="0"/>
              </a:rPr>
              <a:t>Who is responsible?</a:t>
            </a:r>
            <a:endParaRPr lang="en-US" altLang="ru-RU" sz="1600" dirty="0">
              <a:solidFill>
                <a:schemeClr val="accent1"/>
              </a:solidFill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All physicians, PAs and NPs including specialists and surgical subspecialists.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Individuals who enters problems on the Problem List continue to update and maintain the list appropriately. </a:t>
            </a:r>
          </a:p>
        </p:txBody>
      </p:sp>
      <p:sp>
        <p:nvSpPr>
          <p:cNvPr id="43" name="TextBox 1339">
            <a:extLst>
              <a:ext uri="{FF2B5EF4-FFF2-40B4-BE49-F238E27FC236}">
                <a16:creationId xmlns:a16="http://schemas.microsoft.com/office/drawing/2014/main" xmlns="" id="{E9141BAE-A3F2-491D-90F7-5A9C436E3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3050" y="2675259"/>
            <a:ext cx="90707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en-US" altLang="ru-RU" sz="1600" b="1" dirty="0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Why is it Important?</a:t>
            </a:r>
            <a:endParaRPr lang="en-US" altLang="ru-RU" sz="1600" dirty="0">
              <a:solidFill>
                <a:schemeClr val="accent6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Communicates medical problems and drives clinical decision support tools within </a:t>
            </a:r>
            <a:r>
              <a:rPr lang="en-US" sz="1400" dirty="0" smtClean="0"/>
              <a:t>Epic (BPAs, Alerts, registries</a:t>
            </a:r>
            <a:r>
              <a:rPr lang="en-US" sz="1400" dirty="0"/>
              <a:t>, </a:t>
            </a:r>
            <a:r>
              <a:rPr lang="en-US" sz="1400" dirty="0" smtClean="0"/>
              <a:t>etc.) 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Meets </a:t>
            </a:r>
            <a:r>
              <a:rPr lang="en-US" sz="1400" dirty="0"/>
              <a:t>requirements for ambulatory and inpatient core measures, and supports performance improvement programs. </a:t>
            </a:r>
          </a:p>
        </p:txBody>
      </p:sp>
      <p:sp>
        <p:nvSpPr>
          <p:cNvPr id="45" name="TextBox 1339">
            <a:extLst>
              <a:ext uri="{FF2B5EF4-FFF2-40B4-BE49-F238E27FC236}">
                <a16:creationId xmlns:a16="http://schemas.microsoft.com/office/drawing/2014/main" xmlns="" id="{92790275-0A0F-426E-AB6D-B46424575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3049" y="1582404"/>
            <a:ext cx="915069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en-US" altLang="ru-RU" sz="1600" b="1" dirty="0" smtClean="0">
                <a:solidFill>
                  <a:schemeClr val="accent3">
                    <a:lumMod val="75000"/>
                  </a:schemeClr>
                </a:solidFill>
                <a:cs typeface="Calibri" panose="020F0502020204030204" pitchFamily="34" charset="0"/>
              </a:rPr>
              <a:t>What is it?</a:t>
            </a:r>
            <a:endParaRPr lang="en-US" altLang="ru-RU" sz="1600" dirty="0">
              <a:solidFill>
                <a:schemeClr val="accent3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The Problem List is defined as the electronic list of diagnoses and conditions that have an impact on a patient’s future medical care and is jointly managed by physicians, advanced health care providers and appropriate </a:t>
            </a:r>
            <a:r>
              <a:rPr lang="en-US" sz="1400" dirty="0" smtClean="0"/>
              <a:t>clinicians.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I</a:t>
            </a:r>
            <a:r>
              <a:rPr lang="en-US" sz="1400" dirty="0" smtClean="0"/>
              <a:t>t </a:t>
            </a:r>
            <a:r>
              <a:rPr lang="en-US" sz="1400" dirty="0"/>
              <a:t>is a tool to help easily identify and manage patients’ presenting medical problems at any point in the </a:t>
            </a:r>
            <a:r>
              <a:rPr lang="en-US" sz="1400" dirty="0" smtClean="0"/>
              <a:t>care continuum.</a:t>
            </a:r>
            <a:endParaRPr lang="en-US" sz="1400" dirty="0"/>
          </a:p>
        </p:txBody>
      </p:sp>
      <p:pic>
        <p:nvPicPr>
          <p:cNvPr id="8" name="Picture 7" descr="A close up of a box&#10;&#10;Description automatically generated">
            <a:extLst>
              <a:ext uri="{FF2B5EF4-FFF2-40B4-BE49-F238E27FC236}">
                <a16:creationId xmlns:a16="http://schemas.microsoft.com/office/drawing/2014/main" xmlns="" id="{C70C0743-6196-494C-931C-AC29109F5D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1" y="2494699"/>
            <a:ext cx="2332381" cy="163961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D2EA513-A0E2-4778-B5C6-9801F431C8EC}"/>
              </a:ext>
            </a:extLst>
          </p:cNvPr>
          <p:cNvGrpSpPr>
            <a:grpSpLocks noChangeAspect="1"/>
          </p:cNvGrpSpPr>
          <p:nvPr/>
        </p:nvGrpSpPr>
        <p:grpSpPr>
          <a:xfrm rot="19860000">
            <a:off x="1085000" y="2853830"/>
            <a:ext cx="589946" cy="551698"/>
            <a:chOff x="-1481138" y="4054476"/>
            <a:chExt cx="808037" cy="755650"/>
          </a:xfrm>
          <a:solidFill>
            <a:schemeClr val="bg1"/>
          </a:solidFill>
        </p:grpSpPr>
        <p:sp>
          <p:nvSpPr>
            <p:cNvPr id="24" name="Freeform 42">
              <a:extLst>
                <a:ext uri="{FF2B5EF4-FFF2-40B4-BE49-F238E27FC236}">
                  <a16:creationId xmlns:a16="http://schemas.microsoft.com/office/drawing/2014/main" xmlns="" id="{3B01D18E-58EE-481C-BCCF-E4B7D0E06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62038" y="4427538"/>
              <a:ext cx="388937" cy="382588"/>
            </a:xfrm>
            <a:custGeom>
              <a:avLst/>
              <a:gdLst>
                <a:gd name="T0" fmla="*/ 303 w 698"/>
                <a:gd name="T1" fmla="*/ 62 h 688"/>
                <a:gd name="T2" fmla="*/ 470 w 698"/>
                <a:gd name="T3" fmla="*/ 130 h 688"/>
                <a:gd name="T4" fmla="*/ 476 w 698"/>
                <a:gd name="T5" fmla="*/ 468 h 688"/>
                <a:gd name="T6" fmla="*/ 303 w 698"/>
                <a:gd name="T7" fmla="*/ 541 h 688"/>
                <a:gd name="T8" fmla="*/ 137 w 698"/>
                <a:gd name="T9" fmla="*/ 474 h 688"/>
                <a:gd name="T10" fmla="*/ 64 w 698"/>
                <a:gd name="T11" fmla="*/ 306 h 688"/>
                <a:gd name="T12" fmla="*/ 131 w 698"/>
                <a:gd name="T13" fmla="*/ 135 h 688"/>
                <a:gd name="T14" fmla="*/ 303 w 698"/>
                <a:gd name="T15" fmla="*/ 62 h 688"/>
                <a:gd name="T16" fmla="*/ 678 w 698"/>
                <a:gd name="T17" fmla="*/ 605 h 688"/>
                <a:gd name="T18" fmla="*/ 548 w 698"/>
                <a:gd name="T19" fmla="*/ 479 h 688"/>
                <a:gd name="T20" fmla="*/ 513 w 698"/>
                <a:gd name="T21" fmla="*/ 85 h 688"/>
                <a:gd name="T22" fmla="*/ 303 w 698"/>
                <a:gd name="T23" fmla="*/ 0 h 688"/>
                <a:gd name="T24" fmla="*/ 87 w 698"/>
                <a:gd name="T25" fmla="*/ 92 h 688"/>
                <a:gd name="T26" fmla="*/ 2 w 698"/>
                <a:gd name="T27" fmla="*/ 307 h 688"/>
                <a:gd name="T28" fmla="*/ 94 w 698"/>
                <a:gd name="T29" fmla="*/ 519 h 688"/>
                <a:gd name="T30" fmla="*/ 303 w 698"/>
                <a:gd name="T31" fmla="*/ 604 h 688"/>
                <a:gd name="T32" fmla="*/ 480 w 698"/>
                <a:gd name="T33" fmla="*/ 547 h 688"/>
                <a:gd name="T34" fmla="*/ 611 w 698"/>
                <a:gd name="T35" fmla="*/ 674 h 688"/>
                <a:gd name="T36" fmla="*/ 645 w 698"/>
                <a:gd name="T37" fmla="*/ 688 h 688"/>
                <a:gd name="T38" fmla="*/ 679 w 698"/>
                <a:gd name="T39" fmla="*/ 673 h 688"/>
                <a:gd name="T40" fmla="*/ 678 w 698"/>
                <a:gd name="T41" fmla="*/ 60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8" h="688">
                  <a:moveTo>
                    <a:pt x="303" y="62"/>
                  </a:moveTo>
                  <a:cubicBezTo>
                    <a:pt x="366" y="62"/>
                    <a:pt x="425" y="86"/>
                    <a:pt x="470" y="130"/>
                  </a:cubicBezTo>
                  <a:cubicBezTo>
                    <a:pt x="565" y="222"/>
                    <a:pt x="567" y="374"/>
                    <a:pt x="476" y="468"/>
                  </a:cubicBezTo>
                  <a:cubicBezTo>
                    <a:pt x="430" y="515"/>
                    <a:pt x="369" y="541"/>
                    <a:pt x="303" y="541"/>
                  </a:cubicBezTo>
                  <a:cubicBezTo>
                    <a:pt x="241" y="541"/>
                    <a:pt x="182" y="517"/>
                    <a:pt x="137" y="474"/>
                  </a:cubicBezTo>
                  <a:cubicBezTo>
                    <a:pt x="91" y="430"/>
                    <a:pt x="65" y="370"/>
                    <a:pt x="64" y="306"/>
                  </a:cubicBezTo>
                  <a:cubicBezTo>
                    <a:pt x="63" y="242"/>
                    <a:pt x="87" y="181"/>
                    <a:pt x="131" y="135"/>
                  </a:cubicBezTo>
                  <a:cubicBezTo>
                    <a:pt x="177" y="88"/>
                    <a:pt x="238" y="62"/>
                    <a:pt x="303" y="62"/>
                  </a:cubicBezTo>
                  <a:close/>
                  <a:moveTo>
                    <a:pt x="678" y="605"/>
                  </a:moveTo>
                  <a:cubicBezTo>
                    <a:pt x="548" y="479"/>
                    <a:pt x="548" y="479"/>
                    <a:pt x="548" y="479"/>
                  </a:cubicBezTo>
                  <a:cubicBezTo>
                    <a:pt x="635" y="358"/>
                    <a:pt x="621" y="189"/>
                    <a:pt x="513" y="85"/>
                  </a:cubicBezTo>
                  <a:cubicBezTo>
                    <a:pt x="457" y="30"/>
                    <a:pt x="382" y="0"/>
                    <a:pt x="303" y="0"/>
                  </a:cubicBezTo>
                  <a:cubicBezTo>
                    <a:pt x="221" y="0"/>
                    <a:pt x="144" y="33"/>
                    <a:pt x="87" y="92"/>
                  </a:cubicBezTo>
                  <a:cubicBezTo>
                    <a:pt x="31" y="150"/>
                    <a:pt x="0" y="226"/>
                    <a:pt x="2" y="307"/>
                  </a:cubicBezTo>
                  <a:cubicBezTo>
                    <a:pt x="3" y="387"/>
                    <a:pt x="36" y="463"/>
                    <a:pt x="94" y="519"/>
                  </a:cubicBezTo>
                  <a:cubicBezTo>
                    <a:pt x="150" y="574"/>
                    <a:pt x="225" y="604"/>
                    <a:pt x="303" y="604"/>
                  </a:cubicBezTo>
                  <a:cubicBezTo>
                    <a:pt x="367" y="604"/>
                    <a:pt x="428" y="584"/>
                    <a:pt x="480" y="547"/>
                  </a:cubicBezTo>
                  <a:cubicBezTo>
                    <a:pt x="611" y="674"/>
                    <a:pt x="611" y="674"/>
                    <a:pt x="611" y="674"/>
                  </a:cubicBezTo>
                  <a:cubicBezTo>
                    <a:pt x="620" y="683"/>
                    <a:pt x="632" y="688"/>
                    <a:pt x="645" y="688"/>
                  </a:cubicBezTo>
                  <a:cubicBezTo>
                    <a:pt x="658" y="688"/>
                    <a:pt x="670" y="682"/>
                    <a:pt x="679" y="673"/>
                  </a:cubicBezTo>
                  <a:cubicBezTo>
                    <a:pt x="698" y="654"/>
                    <a:pt x="697" y="624"/>
                    <a:pt x="678" y="6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3">
              <a:extLst>
                <a:ext uri="{FF2B5EF4-FFF2-40B4-BE49-F238E27FC236}">
                  <a16:creationId xmlns:a16="http://schemas.microsoft.com/office/drawing/2014/main" xmlns="" id="{B401BB3C-893B-4F60-9CEB-F4C99B41FB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46200" y="4348163"/>
              <a:ext cx="265112" cy="263525"/>
            </a:xfrm>
            <a:custGeom>
              <a:avLst/>
              <a:gdLst>
                <a:gd name="T0" fmla="*/ 235 w 475"/>
                <a:gd name="T1" fmla="*/ 324 h 474"/>
                <a:gd name="T2" fmla="*/ 160 w 475"/>
                <a:gd name="T3" fmla="*/ 281 h 474"/>
                <a:gd name="T4" fmla="*/ 235 w 475"/>
                <a:gd name="T5" fmla="*/ 153 h 474"/>
                <a:gd name="T6" fmla="*/ 309 w 475"/>
                <a:gd name="T7" fmla="*/ 197 h 474"/>
                <a:gd name="T8" fmla="*/ 375 w 475"/>
                <a:gd name="T9" fmla="*/ 341 h 474"/>
                <a:gd name="T10" fmla="*/ 436 w 475"/>
                <a:gd name="T11" fmla="*/ 346 h 474"/>
                <a:gd name="T12" fmla="*/ 437 w 475"/>
                <a:gd name="T13" fmla="*/ 346 h 474"/>
                <a:gd name="T14" fmla="*/ 472 w 475"/>
                <a:gd name="T15" fmla="*/ 272 h 474"/>
                <a:gd name="T16" fmla="*/ 410 w 475"/>
                <a:gd name="T17" fmla="*/ 221 h 474"/>
                <a:gd name="T18" fmla="*/ 409 w 475"/>
                <a:gd name="T19" fmla="*/ 220 h 474"/>
                <a:gd name="T20" fmla="*/ 397 w 475"/>
                <a:gd name="T21" fmla="*/ 168 h 474"/>
                <a:gd name="T22" fmla="*/ 427 w 475"/>
                <a:gd name="T23" fmla="*/ 93 h 474"/>
                <a:gd name="T24" fmla="*/ 368 w 475"/>
                <a:gd name="T25" fmla="*/ 43 h 474"/>
                <a:gd name="T26" fmla="*/ 310 w 475"/>
                <a:gd name="T27" fmla="*/ 79 h 474"/>
                <a:gd name="T28" fmla="*/ 284 w 475"/>
                <a:gd name="T29" fmla="*/ 71 h 474"/>
                <a:gd name="T30" fmla="*/ 258 w 475"/>
                <a:gd name="T31" fmla="*/ 64 h 474"/>
                <a:gd name="T32" fmla="*/ 215 w 475"/>
                <a:gd name="T33" fmla="*/ 0 h 474"/>
                <a:gd name="T34" fmla="*/ 151 w 475"/>
                <a:gd name="T35" fmla="*/ 16 h 474"/>
                <a:gd name="T36" fmla="*/ 137 w 475"/>
                <a:gd name="T37" fmla="*/ 95 h 474"/>
                <a:gd name="T38" fmla="*/ 101 w 475"/>
                <a:gd name="T39" fmla="*/ 133 h 474"/>
                <a:gd name="T40" fmla="*/ 39 w 475"/>
                <a:gd name="T41" fmla="*/ 127 h 474"/>
                <a:gd name="T42" fmla="*/ 3 w 475"/>
                <a:gd name="T43" fmla="*/ 202 h 474"/>
                <a:gd name="T44" fmla="*/ 64 w 475"/>
                <a:gd name="T45" fmla="*/ 253 h 474"/>
                <a:gd name="T46" fmla="*/ 79 w 475"/>
                <a:gd name="T47" fmla="*/ 304 h 474"/>
                <a:gd name="T48" fmla="*/ 43 w 475"/>
                <a:gd name="T49" fmla="*/ 354 h 474"/>
                <a:gd name="T50" fmla="*/ 89 w 475"/>
                <a:gd name="T51" fmla="*/ 423 h 474"/>
                <a:gd name="T52" fmla="*/ 115 w 475"/>
                <a:gd name="T53" fmla="*/ 428 h 474"/>
                <a:gd name="T54" fmla="*/ 166 w 475"/>
                <a:gd name="T55" fmla="*/ 394 h 474"/>
                <a:gd name="T56" fmla="*/ 216 w 475"/>
                <a:gd name="T57" fmla="*/ 408 h 474"/>
                <a:gd name="T58" fmla="*/ 242 w 475"/>
                <a:gd name="T59" fmla="*/ 464 h 474"/>
                <a:gd name="T60" fmla="*/ 267 w 475"/>
                <a:gd name="T61" fmla="*/ 473 h 474"/>
                <a:gd name="T62" fmla="*/ 341 w 475"/>
                <a:gd name="T63" fmla="*/ 438 h 474"/>
                <a:gd name="T64" fmla="*/ 337 w 475"/>
                <a:gd name="T65" fmla="*/ 377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5" h="474">
                  <a:moveTo>
                    <a:pt x="317" y="262"/>
                  </a:moveTo>
                  <a:cubicBezTo>
                    <a:pt x="306" y="299"/>
                    <a:pt x="273" y="324"/>
                    <a:pt x="235" y="324"/>
                  </a:cubicBezTo>
                  <a:cubicBezTo>
                    <a:pt x="227" y="324"/>
                    <a:pt x="219" y="323"/>
                    <a:pt x="211" y="321"/>
                  </a:cubicBezTo>
                  <a:cubicBezTo>
                    <a:pt x="190" y="315"/>
                    <a:pt x="171" y="300"/>
                    <a:pt x="160" y="281"/>
                  </a:cubicBezTo>
                  <a:cubicBezTo>
                    <a:pt x="149" y="261"/>
                    <a:pt x="146" y="238"/>
                    <a:pt x="152" y="216"/>
                  </a:cubicBezTo>
                  <a:cubicBezTo>
                    <a:pt x="163" y="179"/>
                    <a:pt x="197" y="153"/>
                    <a:pt x="235" y="153"/>
                  </a:cubicBezTo>
                  <a:cubicBezTo>
                    <a:pt x="242" y="153"/>
                    <a:pt x="250" y="154"/>
                    <a:pt x="258" y="156"/>
                  </a:cubicBezTo>
                  <a:cubicBezTo>
                    <a:pt x="280" y="163"/>
                    <a:pt x="298" y="177"/>
                    <a:pt x="309" y="197"/>
                  </a:cubicBezTo>
                  <a:cubicBezTo>
                    <a:pt x="320" y="217"/>
                    <a:pt x="323" y="240"/>
                    <a:pt x="317" y="262"/>
                  </a:cubicBezTo>
                  <a:close/>
                  <a:moveTo>
                    <a:pt x="375" y="341"/>
                  </a:moveTo>
                  <a:cubicBezTo>
                    <a:pt x="375" y="341"/>
                    <a:pt x="376" y="341"/>
                    <a:pt x="377" y="341"/>
                  </a:cubicBezTo>
                  <a:cubicBezTo>
                    <a:pt x="436" y="346"/>
                    <a:pt x="436" y="346"/>
                    <a:pt x="436" y="346"/>
                  </a:cubicBezTo>
                  <a:cubicBezTo>
                    <a:pt x="436" y="346"/>
                    <a:pt x="437" y="346"/>
                    <a:pt x="437" y="346"/>
                  </a:cubicBezTo>
                  <a:cubicBezTo>
                    <a:pt x="437" y="346"/>
                    <a:pt x="437" y="346"/>
                    <a:pt x="437" y="346"/>
                  </a:cubicBezTo>
                  <a:cubicBezTo>
                    <a:pt x="445" y="346"/>
                    <a:pt x="453" y="339"/>
                    <a:pt x="456" y="329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5" y="262"/>
                    <a:pt x="471" y="251"/>
                    <a:pt x="464" y="247"/>
                  </a:cubicBezTo>
                  <a:cubicBezTo>
                    <a:pt x="410" y="221"/>
                    <a:pt x="410" y="221"/>
                    <a:pt x="410" y="221"/>
                  </a:cubicBezTo>
                  <a:cubicBezTo>
                    <a:pt x="410" y="221"/>
                    <a:pt x="409" y="221"/>
                    <a:pt x="409" y="220"/>
                  </a:cubicBezTo>
                  <a:cubicBezTo>
                    <a:pt x="409" y="220"/>
                    <a:pt x="409" y="220"/>
                    <a:pt x="409" y="220"/>
                  </a:cubicBezTo>
                  <a:cubicBezTo>
                    <a:pt x="407" y="203"/>
                    <a:pt x="403" y="186"/>
                    <a:pt x="396" y="170"/>
                  </a:cubicBezTo>
                  <a:cubicBezTo>
                    <a:pt x="396" y="169"/>
                    <a:pt x="397" y="169"/>
                    <a:pt x="397" y="168"/>
                  </a:cubicBezTo>
                  <a:cubicBezTo>
                    <a:pt x="431" y="120"/>
                    <a:pt x="431" y="120"/>
                    <a:pt x="431" y="120"/>
                  </a:cubicBezTo>
                  <a:cubicBezTo>
                    <a:pt x="436" y="113"/>
                    <a:pt x="434" y="101"/>
                    <a:pt x="427" y="93"/>
                  </a:cubicBezTo>
                  <a:cubicBezTo>
                    <a:pt x="385" y="51"/>
                    <a:pt x="385" y="51"/>
                    <a:pt x="385" y="51"/>
                  </a:cubicBezTo>
                  <a:cubicBezTo>
                    <a:pt x="381" y="46"/>
                    <a:pt x="374" y="43"/>
                    <a:pt x="368" y="43"/>
                  </a:cubicBezTo>
                  <a:cubicBezTo>
                    <a:pt x="365" y="43"/>
                    <a:pt x="362" y="44"/>
                    <a:pt x="359" y="45"/>
                  </a:cubicBezTo>
                  <a:cubicBezTo>
                    <a:pt x="310" y="79"/>
                    <a:pt x="310" y="79"/>
                    <a:pt x="310" y="79"/>
                  </a:cubicBezTo>
                  <a:cubicBezTo>
                    <a:pt x="309" y="79"/>
                    <a:pt x="309" y="79"/>
                    <a:pt x="308" y="80"/>
                  </a:cubicBezTo>
                  <a:cubicBezTo>
                    <a:pt x="300" y="77"/>
                    <a:pt x="292" y="74"/>
                    <a:pt x="284" y="71"/>
                  </a:cubicBezTo>
                  <a:cubicBezTo>
                    <a:pt x="276" y="69"/>
                    <a:pt x="267" y="67"/>
                    <a:pt x="259" y="66"/>
                  </a:cubicBezTo>
                  <a:cubicBezTo>
                    <a:pt x="259" y="66"/>
                    <a:pt x="258" y="65"/>
                    <a:pt x="258" y="64"/>
                  </a:cubicBezTo>
                  <a:cubicBezTo>
                    <a:pt x="233" y="10"/>
                    <a:pt x="233" y="10"/>
                    <a:pt x="233" y="10"/>
                  </a:cubicBezTo>
                  <a:cubicBezTo>
                    <a:pt x="231" y="4"/>
                    <a:pt x="223" y="0"/>
                    <a:pt x="215" y="0"/>
                  </a:cubicBezTo>
                  <a:cubicBezTo>
                    <a:pt x="213" y="0"/>
                    <a:pt x="210" y="0"/>
                    <a:pt x="208" y="1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40" y="18"/>
                    <a:pt x="132" y="27"/>
                    <a:pt x="133" y="36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7" y="96"/>
                    <a:pt x="137" y="96"/>
                    <a:pt x="137" y="97"/>
                  </a:cubicBezTo>
                  <a:cubicBezTo>
                    <a:pt x="123" y="107"/>
                    <a:pt x="111" y="119"/>
                    <a:pt x="101" y="133"/>
                  </a:cubicBezTo>
                  <a:cubicBezTo>
                    <a:pt x="100" y="133"/>
                    <a:pt x="99" y="133"/>
                    <a:pt x="98" y="133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31" y="126"/>
                    <a:pt x="22" y="134"/>
                    <a:pt x="19" y="144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0" y="212"/>
                    <a:pt x="3" y="223"/>
                    <a:pt x="11" y="227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65" y="254"/>
                    <a:pt x="66" y="254"/>
                    <a:pt x="66" y="254"/>
                  </a:cubicBezTo>
                  <a:cubicBezTo>
                    <a:pt x="68" y="271"/>
                    <a:pt x="72" y="288"/>
                    <a:pt x="79" y="304"/>
                  </a:cubicBezTo>
                  <a:cubicBezTo>
                    <a:pt x="79" y="305"/>
                    <a:pt x="78" y="305"/>
                    <a:pt x="78" y="306"/>
                  </a:cubicBezTo>
                  <a:cubicBezTo>
                    <a:pt x="43" y="354"/>
                    <a:pt x="43" y="354"/>
                    <a:pt x="43" y="354"/>
                  </a:cubicBezTo>
                  <a:cubicBezTo>
                    <a:pt x="38" y="361"/>
                    <a:pt x="40" y="373"/>
                    <a:pt x="48" y="380"/>
                  </a:cubicBezTo>
                  <a:cubicBezTo>
                    <a:pt x="89" y="423"/>
                    <a:pt x="89" y="423"/>
                    <a:pt x="89" y="423"/>
                  </a:cubicBezTo>
                  <a:cubicBezTo>
                    <a:pt x="94" y="428"/>
                    <a:pt x="100" y="431"/>
                    <a:pt x="106" y="431"/>
                  </a:cubicBezTo>
                  <a:cubicBezTo>
                    <a:pt x="110" y="431"/>
                    <a:pt x="113" y="430"/>
                    <a:pt x="115" y="428"/>
                  </a:cubicBezTo>
                  <a:cubicBezTo>
                    <a:pt x="164" y="395"/>
                    <a:pt x="164" y="395"/>
                    <a:pt x="164" y="395"/>
                  </a:cubicBezTo>
                  <a:cubicBezTo>
                    <a:pt x="165" y="395"/>
                    <a:pt x="165" y="394"/>
                    <a:pt x="166" y="394"/>
                  </a:cubicBezTo>
                  <a:cubicBezTo>
                    <a:pt x="174" y="397"/>
                    <a:pt x="182" y="400"/>
                    <a:pt x="191" y="403"/>
                  </a:cubicBezTo>
                  <a:cubicBezTo>
                    <a:pt x="199" y="405"/>
                    <a:pt x="208" y="407"/>
                    <a:pt x="216" y="408"/>
                  </a:cubicBezTo>
                  <a:cubicBezTo>
                    <a:pt x="217" y="409"/>
                    <a:pt x="217" y="409"/>
                    <a:pt x="217" y="410"/>
                  </a:cubicBezTo>
                  <a:cubicBezTo>
                    <a:pt x="242" y="464"/>
                    <a:pt x="242" y="464"/>
                    <a:pt x="242" y="464"/>
                  </a:cubicBezTo>
                  <a:cubicBezTo>
                    <a:pt x="245" y="470"/>
                    <a:pt x="252" y="474"/>
                    <a:pt x="260" y="474"/>
                  </a:cubicBezTo>
                  <a:cubicBezTo>
                    <a:pt x="262" y="474"/>
                    <a:pt x="265" y="473"/>
                    <a:pt x="267" y="473"/>
                  </a:cubicBezTo>
                  <a:cubicBezTo>
                    <a:pt x="324" y="458"/>
                    <a:pt x="324" y="458"/>
                    <a:pt x="324" y="458"/>
                  </a:cubicBezTo>
                  <a:cubicBezTo>
                    <a:pt x="334" y="456"/>
                    <a:pt x="342" y="447"/>
                    <a:pt x="341" y="438"/>
                  </a:cubicBezTo>
                  <a:cubicBezTo>
                    <a:pt x="337" y="379"/>
                    <a:pt x="337" y="379"/>
                    <a:pt x="337" y="379"/>
                  </a:cubicBezTo>
                  <a:cubicBezTo>
                    <a:pt x="337" y="378"/>
                    <a:pt x="337" y="378"/>
                    <a:pt x="337" y="377"/>
                  </a:cubicBezTo>
                  <a:cubicBezTo>
                    <a:pt x="352" y="367"/>
                    <a:pt x="364" y="355"/>
                    <a:pt x="375" y="3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xmlns="" id="{E15F38B5-B05F-4B78-BAC6-B343418072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79525" y="4202113"/>
              <a:ext cx="152400" cy="150813"/>
            </a:xfrm>
            <a:custGeom>
              <a:avLst/>
              <a:gdLst>
                <a:gd name="T0" fmla="*/ 136 w 274"/>
                <a:gd name="T1" fmla="*/ 89 h 273"/>
                <a:gd name="T2" fmla="*/ 178 w 274"/>
                <a:gd name="T3" fmla="*/ 113 h 273"/>
                <a:gd name="T4" fmla="*/ 135 w 274"/>
                <a:gd name="T5" fmla="*/ 186 h 273"/>
                <a:gd name="T6" fmla="*/ 89 w 274"/>
                <a:gd name="T7" fmla="*/ 124 h 273"/>
                <a:gd name="T8" fmla="*/ 57 w 274"/>
                <a:gd name="T9" fmla="*/ 76 h 273"/>
                <a:gd name="T10" fmla="*/ 11 w 274"/>
                <a:gd name="T11" fmla="*/ 83 h 273"/>
                <a:gd name="T12" fmla="*/ 7 w 274"/>
                <a:gd name="T13" fmla="*/ 131 h 273"/>
                <a:gd name="T14" fmla="*/ 38 w 274"/>
                <a:gd name="T15" fmla="*/ 147 h 273"/>
                <a:gd name="T16" fmla="*/ 45 w 274"/>
                <a:gd name="T17" fmla="*/ 176 h 273"/>
                <a:gd name="T18" fmla="*/ 28 w 274"/>
                <a:gd name="T19" fmla="*/ 219 h 273"/>
                <a:gd name="T20" fmla="*/ 62 w 274"/>
                <a:gd name="T21" fmla="*/ 248 h 273"/>
                <a:gd name="T22" fmla="*/ 95 w 274"/>
                <a:gd name="T23" fmla="*/ 228 h 273"/>
                <a:gd name="T24" fmla="*/ 110 w 274"/>
                <a:gd name="T25" fmla="*/ 232 h 273"/>
                <a:gd name="T26" fmla="*/ 125 w 274"/>
                <a:gd name="T27" fmla="*/ 236 h 273"/>
                <a:gd name="T28" fmla="*/ 150 w 274"/>
                <a:gd name="T29" fmla="*/ 273 h 273"/>
                <a:gd name="T30" fmla="*/ 187 w 274"/>
                <a:gd name="T31" fmla="*/ 264 h 273"/>
                <a:gd name="T32" fmla="*/ 195 w 274"/>
                <a:gd name="T33" fmla="*/ 218 h 273"/>
                <a:gd name="T34" fmla="*/ 216 w 274"/>
                <a:gd name="T35" fmla="*/ 197 h 273"/>
                <a:gd name="T36" fmla="*/ 251 w 274"/>
                <a:gd name="T37" fmla="*/ 200 h 273"/>
                <a:gd name="T38" fmla="*/ 263 w 274"/>
                <a:gd name="T39" fmla="*/ 190 h 273"/>
                <a:gd name="T40" fmla="*/ 267 w 274"/>
                <a:gd name="T41" fmla="*/ 142 h 273"/>
                <a:gd name="T42" fmla="*/ 236 w 274"/>
                <a:gd name="T43" fmla="*/ 126 h 273"/>
                <a:gd name="T44" fmla="*/ 229 w 274"/>
                <a:gd name="T45" fmla="*/ 98 h 273"/>
                <a:gd name="T46" fmla="*/ 249 w 274"/>
                <a:gd name="T47" fmla="*/ 69 h 273"/>
                <a:gd name="T48" fmla="*/ 223 w 274"/>
                <a:gd name="T49" fmla="*/ 29 h 273"/>
                <a:gd name="T50" fmla="*/ 207 w 274"/>
                <a:gd name="T51" fmla="*/ 26 h 273"/>
                <a:gd name="T52" fmla="*/ 178 w 274"/>
                <a:gd name="T53" fmla="*/ 46 h 273"/>
                <a:gd name="T54" fmla="*/ 150 w 274"/>
                <a:gd name="T55" fmla="*/ 38 h 273"/>
                <a:gd name="T56" fmla="*/ 135 w 274"/>
                <a:gd name="T57" fmla="*/ 6 h 273"/>
                <a:gd name="T58" fmla="*/ 120 w 274"/>
                <a:gd name="T59" fmla="*/ 0 h 273"/>
                <a:gd name="T60" fmla="*/ 77 w 274"/>
                <a:gd name="T61" fmla="*/ 21 h 273"/>
                <a:gd name="T62" fmla="*/ 79 w 274"/>
                <a:gd name="T63" fmla="*/ 5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4" h="273">
                  <a:moveTo>
                    <a:pt x="89" y="124"/>
                  </a:moveTo>
                  <a:cubicBezTo>
                    <a:pt x="95" y="103"/>
                    <a:pt x="114" y="89"/>
                    <a:pt x="136" y="89"/>
                  </a:cubicBezTo>
                  <a:cubicBezTo>
                    <a:pt x="140" y="89"/>
                    <a:pt x="144" y="89"/>
                    <a:pt x="149" y="90"/>
                  </a:cubicBezTo>
                  <a:cubicBezTo>
                    <a:pt x="161" y="94"/>
                    <a:pt x="172" y="102"/>
                    <a:pt x="178" y="113"/>
                  </a:cubicBezTo>
                  <a:cubicBezTo>
                    <a:pt x="184" y="125"/>
                    <a:pt x="186" y="138"/>
                    <a:pt x="182" y="151"/>
                  </a:cubicBezTo>
                  <a:cubicBezTo>
                    <a:pt x="176" y="171"/>
                    <a:pt x="157" y="186"/>
                    <a:pt x="135" y="186"/>
                  </a:cubicBezTo>
                  <a:cubicBezTo>
                    <a:pt x="131" y="186"/>
                    <a:pt x="127" y="185"/>
                    <a:pt x="122" y="184"/>
                  </a:cubicBezTo>
                  <a:cubicBezTo>
                    <a:pt x="97" y="177"/>
                    <a:pt x="81" y="150"/>
                    <a:pt x="89" y="124"/>
                  </a:cubicBezTo>
                  <a:close/>
                  <a:moveTo>
                    <a:pt x="58" y="76"/>
                  </a:moveTo>
                  <a:cubicBezTo>
                    <a:pt x="58" y="76"/>
                    <a:pt x="57" y="76"/>
                    <a:pt x="57" y="76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18" y="72"/>
                    <a:pt x="13" y="77"/>
                    <a:pt x="11" y="83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0" y="122"/>
                    <a:pt x="2" y="129"/>
                    <a:pt x="7" y="131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8" y="146"/>
                    <a:pt x="38" y="146"/>
                    <a:pt x="38" y="147"/>
                  </a:cubicBezTo>
                  <a:cubicBezTo>
                    <a:pt x="39" y="156"/>
                    <a:pt x="42" y="166"/>
                    <a:pt x="45" y="175"/>
                  </a:cubicBezTo>
                  <a:cubicBezTo>
                    <a:pt x="45" y="175"/>
                    <a:pt x="45" y="175"/>
                    <a:pt x="45" y="176"/>
                  </a:cubicBezTo>
                  <a:cubicBezTo>
                    <a:pt x="25" y="204"/>
                    <a:pt x="25" y="204"/>
                    <a:pt x="25" y="204"/>
                  </a:cubicBezTo>
                  <a:cubicBezTo>
                    <a:pt x="22" y="208"/>
                    <a:pt x="23" y="215"/>
                    <a:pt x="28" y="219"/>
                  </a:cubicBezTo>
                  <a:cubicBezTo>
                    <a:pt x="51" y="244"/>
                    <a:pt x="51" y="244"/>
                    <a:pt x="51" y="244"/>
                  </a:cubicBezTo>
                  <a:cubicBezTo>
                    <a:pt x="54" y="246"/>
                    <a:pt x="58" y="248"/>
                    <a:pt x="62" y="248"/>
                  </a:cubicBezTo>
                  <a:cubicBezTo>
                    <a:pt x="64" y="248"/>
                    <a:pt x="66" y="248"/>
                    <a:pt x="67" y="247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6" y="227"/>
                    <a:pt x="96" y="227"/>
                    <a:pt x="96" y="227"/>
                  </a:cubicBezTo>
                  <a:cubicBezTo>
                    <a:pt x="101" y="229"/>
                    <a:pt x="105" y="231"/>
                    <a:pt x="110" y="232"/>
                  </a:cubicBezTo>
                  <a:cubicBezTo>
                    <a:pt x="115" y="234"/>
                    <a:pt x="120" y="235"/>
                    <a:pt x="125" y="235"/>
                  </a:cubicBezTo>
                  <a:cubicBezTo>
                    <a:pt x="125" y="235"/>
                    <a:pt x="125" y="235"/>
                    <a:pt x="125" y="236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41" y="271"/>
                    <a:pt x="145" y="273"/>
                    <a:pt x="150" y="273"/>
                  </a:cubicBezTo>
                  <a:cubicBezTo>
                    <a:pt x="151" y="273"/>
                    <a:pt x="153" y="273"/>
                    <a:pt x="154" y="272"/>
                  </a:cubicBezTo>
                  <a:cubicBezTo>
                    <a:pt x="187" y="264"/>
                    <a:pt x="187" y="264"/>
                    <a:pt x="187" y="264"/>
                  </a:cubicBezTo>
                  <a:cubicBezTo>
                    <a:pt x="193" y="262"/>
                    <a:pt x="198" y="257"/>
                    <a:pt x="197" y="252"/>
                  </a:cubicBezTo>
                  <a:cubicBezTo>
                    <a:pt x="195" y="218"/>
                    <a:pt x="195" y="218"/>
                    <a:pt x="195" y="218"/>
                  </a:cubicBezTo>
                  <a:cubicBezTo>
                    <a:pt x="195" y="218"/>
                    <a:pt x="195" y="217"/>
                    <a:pt x="195" y="217"/>
                  </a:cubicBezTo>
                  <a:cubicBezTo>
                    <a:pt x="203" y="211"/>
                    <a:pt x="210" y="204"/>
                    <a:pt x="216" y="197"/>
                  </a:cubicBezTo>
                  <a:cubicBezTo>
                    <a:pt x="217" y="197"/>
                    <a:pt x="217" y="197"/>
                    <a:pt x="217" y="197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1" y="200"/>
                    <a:pt x="252" y="200"/>
                    <a:pt x="252" y="200"/>
                  </a:cubicBezTo>
                  <a:cubicBezTo>
                    <a:pt x="257" y="200"/>
                    <a:pt x="262" y="195"/>
                    <a:pt x="263" y="190"/>
                  </a:cubicBezTo>
                  <a:cubicBezTo>
                    <a:pt x="273" y="157"/>
                    <a:pt x="273" y="157"/>
                    <a:pt x="273" y="157"/>
                  </a:cubicBezTo>
                  <a:cubicBezTo>
                    <a:pt x="274" y="151"/>
                    <a:pt x="272" y="144"/>
                    <a:pt x="267" y="142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7" y="127"/>
                    <a:pt x="236" y="127"/>
                    <a:pt x="236" y="126"/>
                  </a:cubicBezTo>
                  <a:cubicBezTo>
                    <a:pt x="236" y="126"/>
                    <a:pt x="236" y="126"/>
                    <a:pt x="236" y="126"/>
                  </a:cubicBezTo>
                  <a:cubicBezTo>
                    <a:pt x="235" y="117"/>
                    <a:pt x="233" y="107"/>
                    <a:pt x="229" y="98"/>
                  </a:cubicBezTo>
                  <a:cubicBezTo>
                    <a:pt x="229" y="98"/>
                    <a:pt x="229" y="97"/>
                    <a:pt x="229" y="97"/>
                  </a:cubicBezTo>
                  <a:cubicBezTo>
                    <a:pt x="249" y="69"/>
                    <a:pt x="249" y="69"/>
                    <a:pt x="249" y="69"/>
                  </a:cubicBezTo>
                  <a:cubicBezTo>
                    <a:pt x="252" y="65"/>
                    <a:pt x="251" y="58"/>
                    <a:pt x="246" y="53"/>
                  </a:cubicBezTo>
                  <a:cubicBezTo>
                    <a:pt x="223" y="29"/>
                    <a:pt x="223" y="29"/>
                    <a:pt x="223" y="29"/>
                  </a:cubicBezTo>
                  <a:cubicBezTo>
                    <a:pt x="220" y="26"/>
                    <a:pt x="216" y="24"/>
                    <a:pt x="212" y="24"/>
                  </a:cubicBezTo>
                  <a:cubicBezTo>
                    <a:pt x="210" y="24"/>
                    <a:pt x="208" y="25"/>
                    <a:pt x="207" y="26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78" y="45"/>
                    <a:pt x="178" y="45"/>
                    <a:pt x="178" y="46"/>
                  </a:cubicBezTo>
                  <a:cubicBezTo>
                    <a:pt x="173" y="44"/>
                    <a:pt x="169" y="42"/>
                    <a:pt x="164" y="41"/>
                  </a:cubicBezTo>
                  <a:cubicBezTo>
                    <a:pt x="159" y="39"/>
                    <a:pt x="155" y="38"/>
                    <a:pt x="150" y="38"/>
                  </a:cubicBezTo>
                  <a:cubicBezTo>
                    <a:pt x="150" y="37"/>
                    <a:pt x="150" y="37"/>
                    <a:pt x="149" y="37"/>
                  </a:cubicBezTo>
                  <a:cubicBezTo>
                    <a:pt x="135" y="6"/>
                    <a:pt x="135" y="6"/>
                    <a:pt x="135" y="6"/>
                  </a:cubicBezTo>
                  <a:cubicBezTo>
                    <a:pt x="134" y="2"/>
                    <a:pt x="129" y="0"/>
                    <a:pt x="124" y="0"/>
                  </a:cubicBezTo>
                  <a:cubicBezTo>
                    <a:pt x="123" y="0"/>
                    <a:pt x="122" y="0"/>
                    <a:pt x="120" y="0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1" y="10"/>
                    <a:pt x="76" y="15"/>
                    <a:pt x="77" y="2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6"/>
                  </a:cubicBezTo>
                  <a:cubicBezTo>
                    <a:pt x="71" y="62"/>
                    <a:pt x="64" y="68"/>
                    <a:pt x="58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xmlns="" id="{6A0DFD05-6E47-49DA-8BEE-F65FE92CB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38238" y="4176713"/>
              <a:ext cx="187325" cy="187325"/>
            </a:xfrm>
            <a:custGeom>
              <a:avLst/>
              <a:gdLst>
                <a:gd name="T0" fmla="*/ 167 w 337"/>
                <a:gd name="T1" fmla="*/ 229 h 336"/>
                <a:gd name="T2" fmla="*/ 114 w 337"/>
                <a:gd name="T3" fmla="*/ 198 h 336"/>
                <a:gd name="T4" fmla="*/ 167 w 337"/>
                <a:gd name="T5" fmla="*/ 109 h 336"/>
                <a:gd name="T6" fmla="*/ 225 w 337"/>
                <a:gd name="T7" fmla="*/ 185 h 336"/>
                <a:gd name="T8" fmla="*/ 267 w 337"/>
                <a:gd name="T9" fmla="*/ 242 h 336"/>
                <a:gd name="T10" fmla="*/ 310 w 337"/>
                <a:gd name="T11" fmla="*/ 246 h 336"/>
                <a:gd name="T12" fmla="*/ 335 w 337"/>
                <a:gd name="T13" fmla="*/ 193 h 336"/>
                <a:gd name="T14" fmla="*/ 291 w 337"/>
                <a:gd name="T15" fmla="*/ 156 h 336"/>
                <a:gd name="T16" fmla="*/ 290 w 337"/>
                <a:gd name="T17" fmla="*/ 156 h 336"/>
                <a:gd name="T18" fmla="*/ 282 w 337"/>
                <a:gd name="T19" fmla="*/ 119 h 336"/>
                <a:gd name="T20" fmla="*/ 303 w 337"/>
                <a:gd name="T21" fmla="*/ 66 h 336"/>
                <a:gd name="T22" fmla="*/ 261 w 337"/>
                <a:gd name="T23" fmla="*/ 30 h 336"/>
                <a:gd name="T24" fmla="*/ 220 w 337"/>
                <a:gd name="T25" fmla="*/ 55 h 336"/>
                <a:gd name="T26" fmla="*/ 202 w 337"/>
                <a:gd name="T27" fmla="*/ 50 h 336"/>
                <a:gd name="T28" fmla="*/ 184 w 337"/>
                <a:gd name="T29" fmla="*/ 45 h 336"/>
                <a:gd name="T30" fmla="*/ 153 w 337"/>
                <a:gd name="T31" fmla="*/ 0 h 336"/>
                <a:gd name="T32" fmla="*/ 107 w 337"/>
                <a:gd name="T33" fmla="*/ 11 h 336"/>
                <a:gd name="T34" fmla="*/ 97 w 337"/>
                <a:gd name="T35" fmla="*/ 67 h 336"/>
                <a:gd name="T36" fmla="*/ 72 w 337"/>
                <a:gd name="T37" fmla="*/ 94 h 336"/>
                <a:gd name="T38" fmla="*/ 29 w 337"/>
                <a:gd name="T39" fmla="*/ 90 h 336"/>
                <a:gd name="T40" fmla="*/ 2 w 337"/>
                <a:gd name="T41" fmla="*/ 143 h 336"/>
                <a:gd name="T42" fmla="*/ 46 w 337"/>
                <a:gd name="T43" fmla="*/ 179 h 336"/>
                <a:gd name="T44" fmla="*/ 56 w 337"/>
                <a:gd name="T45" fmla="*/ 215 h 336"/>
                <a:gd name="T46" fmla="*/ 31 w 337"/>
                <a:gd name="T47" fmla="*/ 251 h 336"/>
                <a:gd name="T48" fmla="*/ 64 w 337"/>
                <a:gd name="T49" fmla="*/ 299 h 336"/>
                <a:gd name="T50" fmla="*/ 82 w 337"/>
                <a:gd name="T51" fmla="*/ 303 h 336"/>
                <a:gd name="T52" fmla="*/ 118 w 337"/>
                <a:gd name="T53" fmla="*/ 279 h 336"/>
                <a:gd name="T54" fmla="*/ 154 w 337"/>
                <a:gd name="T55" fmla="*/ 289 h 336"/>
                <a:gd name="T56" fmla="*/ 172 w 337"/>
                <a:gd name="T57" fmla="*/ 328 h 336"/>
                <a:gd name="T58" fmla="*/ 190 w 337"/>
                <a:gd name="T59" fmla="*/ 335 h 336"/>
                <a:gd name="T60" fmla="*/ 243 w 337"/>
                <a:gd name="T61" fmla="*/ 310 h 336"/>
                <a:gd name="T62" fmla="*/ 240 w 337"/>
                <a:gd name="T63" fmla="*/ 26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7" h="336">
                  <a:moveTo>
                    <a:pt x="225" y="185"/>
                  </a:moveTo>
                  <a:cubicBezTo>
                    <a:pt x="217" y="211"/>
                    <a:pt x="194" y="229"/>
                    <a:pt x="167" y="229"/>
                  </a:cubicBezTo>
                  <a:cubicBezTo>
                    <a:pt x="161" y="229"/>
                    <a:pt x="156" y="228"/>
                    <a:pt x="151" y="227"/>
                  </a:cubicBezTo>
                  <a:cubicBezTo>
                    <a:pt x="135" y="223"/>
                    <a:pt x="122" y="212"/>
                    <a:pt x="114" y="198"/>
                  </a:cubicBezTo>
                  <a:cubicBezTo>
                    <a:pt x="107" y="184"/>
                    <a:pt x="105" y="168"/>
                    <a:pt x="109" y="153"/>
                  </a:cubicBezTo>
                  <a:cubicBezTo>
                    <a:pt x="116" y="127"/>
                    <a:pt x="140" y="109"/>
                    <a:pt x="167" y="109"/>
                  </a:cubicBezTo>
                  <a:cubicBezTo>
                    <a:pt x="172" y="109"/>
                    <a:pt x="178" y="109"/>
                    <a:pt x="183" y="111"/>
                  </a:cubicBezTo>
                  <a:cubicBezTo>
                    <a:pt x="215" y="120"/>
                    <a:pt x="234" y="153"/>
                    <a:pt x="225" y="185"/>
                  </a:cubicBezTo>
                  <a:close/>
                  <a:moveTo>
                    <a:pt x="266" y="241"/>
                  </a:moveTo>
                  <a:cubicBezTo>
                    <a:pt x="266" y="241"/>
                    <a:pt x="267" y="242"/>
                    <a:pt x="267" y="242"/>
                  </a:cubicBezTo>
                  <a:cubicBezTo>
                    <a:pt x="309" y="245"/>
                    <a:pt x="309" y="245"/>
                    <a:pt x="309" y="245"/>
                  </a:cubicBezTo>
                  <a:cubicBezTo>
                    <a:pt x="309" y="245"/>
                    <a:pt x="310" y="246"/>
                    <a:pt x="310" y="246"/>
                  </a:cubicBezTo>
                  <a:cubicBezTo>
                    <a:pt x="316" y="246"/>
                    <a:pt x="322" y="240"/>
                    <a:pt x="324" y="233"/>
                  </a:cubicBezTo>
                  <a:cubicBezTo>
                    <a:pt x="335" y="193"/>
                    <a:pt x="335" y="193"/>
                    <a:pt x="335" y="193"/>
                  </a:cubicBezTo>
                  <a:cubicBezTo>
                    <a:pt x="337" y="185"/>
                    <a:pt x="335" y="177"/>
                    <a:pt x="329" y="175"/>
                  </a:cubicBezTo>
                  <a:cubicBezTo>
                    <a:pt x="291" y="156"/>
                    <a:pt x="291" y="156"/>
                    <a:pt x="291" y="156"/>
                  </a:cubicBezTo>
                  <a:cubicBezTo>
                    <a:pt x="291" y="156"/>
                    <a:pt x="291" y="156"/>
                    <a:pt x="290" y="156"/>
                  </a:cubicBezTo>
                  <a:cubicBezTo>
                    <a:pt x="290" y="156"/>
                    <a:pt x="290" y="156"/>
                    <a:pt x="290" y="156"/>
                  </a:cubicBezTo>
                  <a:cubicBezTo>
                    <a:pt x="289" y="144"/>
                    <a:pt x="286" y="132"/>
                    <a:pt x="281" y="120"/>
                  </a:cubicBezTo>
                  <a:cubicBezTo>
                    <a:pt x="282" y="120"/>
                    <a:pt x="282" y="120"/>
                    <a:pt x="282" y="119"/>
                  </a:cubicBezTo>
                  <a:cubicBezTo>
                    <a:pt x="306" y="85"/>
                    <a:pt x="306" y="85"/>
                    <a:pt x="306" y="85"/>
                  </a:cubicBezTo>
                  <a:cubicBezTo>
                    <a:pt x="310" y="80"/>
                    <a:pt x="308" y="71"/>
                    <a:pt x="303" y="66"/>
                  </a:cubicBezTo>
                  <a:cubicBezTo>
                    <a:pt x="274" y="36"/>
                    <a:pt x="274" y="36"/>
                    <a:pt x="274" y="36"/>
                  </a:cubicBezTo>
                  <a:cubicBezTo>
                    <a:pt x="270" y="32"/>
                    <a:pt x="266" y="30"/>
                    <a:pt x="261" y="30"/>
                  </a:cubicBezTo>
                  <a:cubicBezTo>
                    <a:pt x="259" y="30"/>
                    <a:pt x="257" y="31"/>
                    <a:pt x="255" y="32"/>
                  </a:cubicBezTo>
                  <a:cubicBezTo>
                    <a:pt x="220" y="55"/>
                    <a:pt x="220" y="55"/>
                    <a:pt x="220" y="55"/>
                  </a:cubicBezTo>
                  <a:cubicBezTo>
                    <a:pt x="220" y="56"/>
                    <a:pt x="219" y="56"/>
                    <a:pt x="219" y="56"/>
                  </a:cubicBezTo>
                  <a:cubicBezTo>
                    <a:pt x="213" y="54"/>
                    <a:pt x="208" y="52"/>
                    <a:pt x="202" y="50"/>
                  </a:cubicBezTo>
                  <a:cubicBezTo>
                    <a:pt x="196" y="49"/>
                    <a:pt x="190" y="47"/>
                    <a:pt x="184" y="47"/>
                  </a:cubicBezTo>
                  <a:cubicBezTo>
                    <a:pt x="184" y="46"/>
                    <a:pt x="184" y="46"/>
                    <a:pt x="184" y="4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4" y="3"/>
                    <a:pt x="159" y="0"/>
                    <a:pt x="153" y="0"/>
                  </a:cubicBezTo>
                  <a:cubicBezTo>
                    <a:pt x="151" y="0"/>
                    <a:pt x="150" y="0"/>
                    <a:pt x="148" y="0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0" y="13"/>
                    <a:pt x="94" y="19"/>
                    <a:pt x="95" y="25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8"/>
                    <a:pt x="97" y="68"/>
                    <a:pt x="98" y="69"/>
                  </a:cubicBezTo>
                  <a:cubicBezTo>
                    <a:pt x="88" y="76"/>
                    <a:pt x="79" y="84"/>
                    <a:pt x="72" y="94"/>
                  </a:cubicBezTo>
                  <a:cubicBezTo>
                    <a:pt x="71" y="94"/>
                    <a:pt x="71" y="94"/>
                    <a:pt x="70" y="94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2" y="89"/>
                    <a:pt x="16" y="95"/>
                    <a:pt x="14" y="102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0" y="150"/>
                    <a:pt x="3" y="158"/>
                    <a:pt x="9" y="161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7" y="180"/>
                    <a:pt x="47" y="180"/>
                    <a:pt x="47" y="180"/>
                  </a:cubicBezTo>
                  <a:cubicBezTo>
                    <a:pt x="49" y="192"/>
                    <a:pt x="52" y="204"/>
                    <a:pt x="56" y="215"/>
                  </a:cubicBezTo>
                  <a:cubicBezTo>
                    <a:pt x="56" y="215"/>
                    <a:pt x="56" y="216"/>
                    <a:pt x="55" y="21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8" y="256"/>
                    <a:pt x="29" y="264"/>
                    <a:pt x="34" y="269"/>
                  </a:cubicBezTo>
                  <a:cubicBezTo>
                    <a:pt x="64" y="299"/>
                    <a:pt x="64" y="299"/>
                    <a:pt x="64" y="299"/>
                  </a:cubicBezTo>
                  <a:cubicBezTo>
                    <a:pt x="67" y="303"/>
                    <a:pt x="72" y="305"/>
                    <a:pt x="76" y="305"/>
                  </a:cubicBezTo>
                  <a:cubicBezTo>
                    <a:pt x="79" y="305"/>
                    <a:pt x="81" y="304"/>
                    <a:pt x="82" y="303"/>
                  </a:cubicBezTo>
                  <a:cubicBezTo>
                    <a:pt x="117" y="280"/>
                    <a:pt x="117" y="280"/>
                    <a:pt x="117" y="280"/>
                  </a:cubicBezTo>
                  <a:cubicBezTo>
                    <a:pt x="118" y="279"/>
                    <a:pt x="118" y="279"/>
                    <a:pt x="118" y="279"/>
                  </a:cubicBezTo>
                  <a:cubicBezTo>
                    <a:pt x="124" y="282"/>
                    <a:pt x="130" y="284"/>
                    <a:pt x="136" y="285"/>
                  </a:cubicBezTo>
                  <a:cubicBezTo>
                    <a:pt x="142" y="287"/>
                    <a:pt x="148" y="288"/>
                    <a:pt x="154" y="289"/>
                  </a:cubicBezTo>
                  <a:cubicBezTo>
                    <a:pt x="154" y="289"/>
                    <a:pt x="154" y="290"/>
                    <a:pt x="154" y="290"/>
                  </a:cubicBezTo>
                  <a:cubicBezTo>
                    <a:pt x="172" y="328"/>
                    <a:pt x="172" y="328"/>
                    <a:pt x="172" y="328"/>
                  </a:cubicBezTo>
                  <a:cubicBezTo>
                    <a:pt x="174" y="333"/>
                    <a:pt x="179" y="336"/>
                    <a:pt x="185" y="336"/>
                  </a:cubicBezTo>
                  <a:cubicBezTo>
                    <a:pt x="186" y="336"/>
                    <a:pt x="188" y="335"/>
                    <a:pt x="190" y="335"/>
                  </a:cubicBezTo>
                  <a:cubicBezTo>
                    <a:pt x="230" y="325"/>
                    <a:pt x="230" y="325"/>
                    <a:pt x="230" y="325"/>
                  </a:cubicBezTo>
                  <a:cubicBezTo>
                    <a:pt x="238" y="323"/>
                    <a:pt x="243" y="316"/>
                    <a:pt x="243" y="310"/>
                  </a:cubicBezTo>
                  <a:cubicBezTo>
                    <a:pt x="240" y="268"/>
                    <a:pt x="240" y="268"/>
                    <a:pt x="240" y="268"/>
                  </a:cubicBezTo>
                  <a:cubicBezTo>
                    <a:pt x="240" y="268"/>
                    <a:pt x="240" y="267"/>
                    <a:pt x="240" y="267"/>
                  </a:cubicBezTo>
                  <a:cubicBezTo>
                    <a:pt x="250" y="260"/>
                    <a:pt x="259" y="251"/>
                    <a:pt x="266" y="2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9">
              <a:extLst>
                <a:ext uri="{FF2B5EF4-FFF2-40B4-BE49-F238E27FC236}">
                  <a16:creationId xmlns:a16="http://schemas.microsoft.com/office/drawing/2014/main" xmlns="" id="{07580950-6BF7-47AD-99CA-B6AA57592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81138" y="4054476"/>
              <a:ext cx="665162" cy="665163"/>
            </a:xfrm>
            <a:custGeom>
              <a:avLst/>
              <a:gdLst>
                <a:gd name="T0" fmla="*/ 758 w 1195"/>
                <a:gd name="T1" fmla="*/ 1110 h 1195"/>
                <a:gd name="T2" fmla="*/ 757 w 1195"/>
                <a:gd name="T3" fmla="*/ 1108 h 1195"/>
                <a:gd name="T4" fmla="*/ 755 w 1195"/>
                <a:gd name="T5" fmla="*/ 1109 h 1195"/>
                <a:gd name="T6" fmla="*/ 598 w 1195"/>
                <a:gd name="T7" fmla="*/ 1132 h 1195"/>
                <a:gd name="T8" fmla="*/ 63 w 1195"/>
                <a:gd name="T9" fmla="*/ 597 h 1195"/>
                <a:gd name="T10" fmla="*/ 598 w 1195"/>
                <a:gd name="T11" fmla="*/ 62 h 1195"/>
                <a:gd name="T12" fmla="*/ 1133 w 1195"/>
                <a:gd name="T13" fmla="*/ 597 h 1195"/>
                <a:gd name="T14" fmla="*/ 1131 w 1195"/>
                <a:gd name="T15" fmla="*/ 648 h 1195"/>
                <a:gd name="T16" fmla="*/ 1130 w 1195"/>
                <a:gd name="T17" fmla="*/ 650 h 1195"/>
                <a:gd name="T18" fmla="*/ 1132 w 1195"/>
                <a:gd name="T19" fmla="*/ 650 h 1195"/>
                <a:gd name="T20" fmla="*/ 1188 w 1195"/>
                <a:gd name="T21" fmla="*/ 669 h 1195"/>
                <a:gd name="T22" fmla="*/ 1191 w 1195"/>
                <a:gd name="T23" fmla="*/ 670 h 1195"/>
                <a:gd name="T24" fmla="*/ 1191 w 1195"/>
                <a:gd name="T25" fmla="*/ 667 h 1195"/>
                <a:gd name="T26" fmla="*/ 1195 w 1195"/>
                <a:gd name="T27" fmla="*/ 597 h 1195"/>
                <a:gd name="T28" fmla="*/ 1053 w 1195"/>
                <a:gd name="T29" fmla="*/ 210 h 1195"/>
                <a:gd name="T30" fmla="*/ 1022 w 1195"/>
                <a:gd name="T31" fmla="*/ 177 h 1195"/>
                <a:gd name="T32" fmla="*/ 598 w 1195"/>
                <a:gd name="T33" fmla="*/ 0 h 1195"/>
                <a:gd name="T34" fmla="*/ 0 w 1195"/>
                <a:gd name="T35" fmla="*/ 597 h 1195"/>
                <a:gd name="T36" fmla="*/ 149 w 1195"/>
                <a:gd name="T37" fmla="*/ 992 h 1195"/>
                <a:gd name="T38" fmla="*/ 197 w 1195"/>
                <a:gd name="T39" fmla="*/ 1040 h 1195"/>
                <a:gd name="T40" fmla="*/ 598 w 1195"/>
                <a:gd name="T41" fmla="*/ 1195 h 1195"/>
                <a:gd name="T42" fmla="*/ 786 w 1195"/>
                <a:gd name="T43" fmla="*/ 1164 h 1195"/>
                <a:gd name="T44" fmla="*/ 789 w 1195"/>
                <a:gd name="T45" fmla="*/ 1163 h 1195"/>
                <a:gd name="T46" fmla="*/ 787 w 1195"/>
                <a:gd name="T47" fmla="*/ 1161 h 1195"/>
                <a:gd name="T48" fmla="*/ 758 w 1195"/>
                <a:gd name="T49" fmla="*/ 1110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5" h="1195">
                  <a:moveTo>
                    <a:pt x="758" y="1110"/>
                  </a:moveTo>
                  <a:cubicBezTo>
                    <a:pt x="757" y="1108"/>
                    <a:pt x="757" y="1108"/>
                    <a:pt x="757" y="1108"/>
                  </a:cubicBezTo>
                  <a:cubicBezTo>
                    <a:pt x="755" y="1109"/>
                    <a:pt x="755" y="1109"/>
                    <a:pt x="755" y="1109"/>
                  </a:cubicBezTo>
                  <a:cubicBezTo>
                    <a:pt x="704" y="1124"/>
                    <a:pt x="651" y="1132"/>
                    <a:pt x="598" y="1132"/>
                  </a:cubicBezTo>
                  <a:cubicBezTo>
                    <a:pt x="303" y="1132"/>
                    <a:pt x="63" y="892"/>
                    <a:pt x="63" y="597"/>
                  </a:cubicBezTo>
                  <a:cubicBezTo>
                    <a:pt x="63" y="302"/>
                    <a:pt x="303" y="62"/>
                    <a:pt x="598" y="62"/>
                  </a:cubicBezTo>
                  <a:cubicBezTo>
                    <a:pt x="893" y="62"/>
                    <a:pt x="1133" y="302"/>
                    <a:pt x="1133" y="597"/>
                  </a:cubicBezTo>
                  <a:cubicBezTo>
                    <a:pt x="1133" y="614"/>
                    <a:pt x="1132" y="631"/>
                    <a:pt x="1131" y="648"/>
                  </a:cubicBezTo>
                  <a:cubicBezTo>
                    <a:pt x="1130" y="650"/>
                    <a:pt x="1130" y="650"/>
                    <a:pt x="1130" y="650"/>
                  </a:cubicBezTo>
                  <a:cubicBezTo>
                    <a:pt x="1132" y="650"/>
                    <a:pt x="1132" y="650"/>
                    <a:pt x="1132" y="650"/>
                  </a:cubicBezTo>
                  <a:cubicBezTo>
                    <a:pt x="1151" y="655"/>
                    <a:pt x="1170" y="661"/>
                    <a:pt x="1188" y="669"/>
                  </a:cubicBezTo>
                  <a:cubicBezTo>
                    <a:pt x="1191" y="670"/>
                    <a:pt x="1191" y="670"/>
                    <a:pt x="1191" y="670"/>
                  </a:cubicBezTo>
                  <a:cubicBezTo>
                    <a:pt x="1191" y="667"/>
                    <a:pt x="1191" y="667"/>
                    <a:pt x="1191" y="667"/>
                  </a:cubicBezTo>
                  <a:cubicBezTo>
                    <a:pt x="1194" y="644"/>
                    <a:pt x="1195" y="620"/>
                    <a:pt x="1195" y="597"/>
                  </a:cubicBezTo>
                  <a:cubicBezTo>
                    <a:pt x="1195" y="450"/>
                    <a:pt x="1142" y="315"/>
                    <a:pt x="1053" y="210"/>
                  </a:cubicBezTo>
                  <a:cubicBezTo>
                    <a:pt x="1043" y="199"/>
                    <a:pt x="1033" y="188"/>
                    <a:pt x="1022" y="177"/>
                  </a:cubicBezTo>
                  <a:cubicBezTo>
                    <a:pt x="914" y="68"/>
                    <a:pt x="764" y="0"/>
                    <a:pt x="598" y="0"/>
                  </a:cubicBezTo>
                  <a:cubicBezTo>
                    <a:pt x="268" y="0"/>
                    <a:pt x="0" y="268"/>
                    <a:pt x="0" y="597"/>
                  </a:cubicBezTo>
                  <a:cubicBezTo>
                    <a:pt x="0" y="748"/>
                    <a:pt x="57" y="886"/>
                    <a:pt x="149" y="992"/>
                  </a:cubicBezTo>
                  <a:cubicBezTo>
                    <a:pt x="164" y="1009"/>
                    <a:pt x="180" y="1025"/>
                    <a:pt x="197" y="1040"/>
                  </a:cubicBezTo>
                  <a:cubicBezTo>
                    <a:pt x="303" y="1136"/>
                    <a:pt x="444" y="1195"/>
                    <a:pt x="598" y="1195"/>
                  </a:cubicBezTo>
                  <a:cubicBezTo>
                    <a:pt x="662" y="1195"/>
                    <a:pt x="725" y="1184"/>
                    <a:pt x="786" y="1164"/>
                  </a:cubicBezTo>
                  <a:cubicBezTo>
                    <a:pt x="789" y="1163"/>
                    <a:pt x="789" y="1163"/>
                    <a:pt x="789" y="1163"/>
                  </a:cubicBezTo>
                  <a:cubicBezTo>
                    <a:pt x="787" y="1161"/>
                    <a:pt x="787" y="1161"/>
                    <a:pt x="787" y="1161"/>
                  </a:cubicBezTo>
                  <a:cubicBezTo>
                    <a:pt x="776" y="1145"/>
                    <a:pt x="766" y="1128"/>
                    <a:pt x="758" y="1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xmlns="" id="{C8E2D649-916E-403F-9F00-22942C736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6613" y="4533901"/>
              <a:ext cx="33337" cy="114300"/>
            </a:xfrm>
            <a:custGeom>
              <a:avLst/>
              <a:gdLst>
                <a:gd name="T0" fmla="*/ 10 w 60"/>
                <a:gd name="T1" fmla="*/ 207 h 207"/>
                <a:gd name="T2" fmla="*/ 50 w 60"/>
                <a:gd name="T3" fmla="*/ 207 h 207"/>
                <a:gd name="T4" fmla="*/ 60 w 60"/>
                <a:gd name="T5" fmla="*/ 197 h 207"/>
                <a:gd name="T6" fmla="*/ 60 w 60"/>
                <a:gd name="T7" fmla="*/ 10 h 207"/>
                <a:gd name="T8" fmla="*/ 50 w 60"/>
                <a:gd name="T9" fmla="*/ 0 h 207"/>
                <a:gd name="T10" fmla="*/ 10 w 60"/>
                <a:gd name="T11" fmla="*/ 0 h 207"/>
                <a:gd name="T12" fmla="*/ 0 w 60"/>
                <a:gd name="T13" fmla="*/ 10 h 207"/>
                <a:gd name="T14" fmla="*/ 0 w 60"/>
                <a:gd name="T15" fmla="*/ 197 h 207"/>
                <a:gd name="T16" fmla="*/ 10 w 60"/>
                <a:gd name="T1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07">
                  <a:moveTo>
                    <a:pt x="10" y="207"/>
                  </a:moveTo>
                  <a:cubicBezTo>
                    <a:pt x="50" y="207"/>
                    <a:pt x="50" y="207"/>
                    <a:pt x="50" y="207"/>
                  </a:cubicBezTo>
                  <a:cubicBezTo>
                    <a:pt x="55" y="207"/>
                    <a:pt x="60" y="203"/>
                    <a:pt x="60" y="197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5"/>
                    <a:pt x="55" y="0"/>
                    <a:pt x="5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03"/>
                    <a:pt x="5" y="207"/>
                    <a:pt x="10" y="2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xmlns="" id="{B101B5D8-A117-4090-8CFC-876525F2C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2650" y="4575176"/>
              <a:ext cx="33337" cy="73025"/>
            </a:xfrm>
            <a:custGeom>
              <a:avLst/>
              <a:gdLst>
                <a:gd name="T0" fmla="*/ 10 w 60"/>
                <a:gd name="T1" fmla="*/ 133 h 133"/>
                <a:gd name="T2" fmla="*/ 50 w 60"/>
                <a:gd name="T3" fmla="*/ 133 h 133"/>
                <a:gd name="T4" fmla="*/ 60 w 60"/>
                <a:gd name="T5" fmla="*/ 123 h 133"/>
                <a:gd name="T6" fmla="*/ 60 w 60"/>
                <a:gd name="T7" fmla="*/ 10 h 133"/>
                <a:gd name="T8" fmla="*/ 50 w 60"/>
                <a:gd name="T9" fmla="*/ 0 h 133"/>
                <a:gd name="T10" fmla="*/ 10 w 60"/>
                <a:gd name="T11" fmla="*/ 0 h 133"/>
                <a:gd name="T12" fmla="*/ 0 w 60"/>
                <a:gd name="T13" fmla="*/ 10 h 133"/>
                <a:gd name="T14" fmla="*/ 0 w 60"/>
                <a:gd name="T15" fmla="*/ 123 h 133"/>
                <a:gd name="T16" fmla="*/ 10 w 60"/>
                <a:gd name="T17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33">
                  <a:moveTo>
                    <a:pt x="10" y="133"/>
                  </a:moveTo>
                  <a:cubicBezTo>
                    <a:pt x="50" y="133"/>
                    <a:pt x="50" y="133"/>
                    <a:pt x="50" y="133"/>
                  </a:cubicBezTo>
                  <a:cubicBezTo>
                    <a:pt x="55" y="133"/>
                    <a:pt x="60" y="129"/>
                    <a:pt x="60" y="123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4"/>
                    <a:pt x="55" y="0"/>
                    <a:pt x="5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9"/>
                    <a:pt x="5" y="133"/>
                    <a:pt x="10" y="1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xmlns="" id="{9215B3FA-7344-4219-A321-5481A6DD2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28688" y="4614863"/>
              <a:ext cx="33337" cy="33338"/>
            </a:xfrm>
            <a:custGeom>
              <a:avLst/>
              <a:gdLst>
                <a:gd name="T0" fmla="*/ 10 w 59"/>
                <a:gd name="T1" fmla="*/ 60 h 60"/>
                <a:gd name="T2" fmla="*/ 50 w 59"/>
                <a:gd name="T3" fmla="*/ 60 h 60"/>
                <a:gd name="T4" fmla="*/ 59 w 59"/>
                <a:gd name="T5" fmla="*/ 50 h 60"/>
                <a:gd name="T6" fmla="*/ 59 w 59"/>
                <a:gd name="T7" fmla="*/ 10 h 60"/>
                <a:gd name="T8" fmla="*/ 50 w 59"/>
                <a:gd name="T9" fmla="*/ 0 h 60"/>
                <a:gd name="T10" fmla="*/ 10 w 59"/>
                <a:gd name="T11" fmla="*/ 0 h 60"/>
                <a:gd name="T12" fmla="*/ 0 w 59"/>
                <a:gd name="T13" fmla="*/ 10 h 60"/>
                <a:gd name="T14" fmla="*/ 0 w 59"/>
                <a:gd name="T15" fmla="*/ 50 h 60"/>
                <a:gd name="T16" fmla="*/ 10 w 59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60">
                  <a:moveTo>
                    <a:pt x="10" y="60"/>
                  </a:moveTo>
                  <a:cubicBezTo>
                    <a:pt x="50" y="60"/>
                    <a:pt x="50" y="60"/>
                    <a:pt x="50" y="60"/>
                  </a:cubicBezTo>
                  <a:cubicBezTo>
                    <a:pt x="55" y="60"/>
                    <a:pt x="59" y="56"/>
                    <a:pt x="59" y="5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5" y="0"/>
                    <a:pt x="5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0"/>
                    <a:pt x="10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3">
              <a:extLst>
                <a:ext uri="{FF2B5EF4-FFF2-40B4-BE49-F238E27FC236}">
                  <a16:creationId xmlns:a16="http://schemas.microsoft.com/office/drawing/2014/main" xmlns="" id="{0B6C782D-632D-4E5A-9AFE-4E3F52C0A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4725" y="4606926"/>
              <a:ext cx="31750" cy="41275"/>
            </a:xfrm>
            <a:custGeom>
              <a:avLst/>
              <a:gdLst>
                <a:gd name="T0" fmla="*/ 10 w 59"/>
                <a:gd name="T1" fmla="*/ 76 h 76"/>
                <a:gd name="T2" fmla="*/ 49 w 59"/>
                <a:gd name="T3" fmla="*/ 76 h 76"/>
                <a:gd name="T4" fmla="*/ 59 w 59"/>
                <a:gd name="T5" fmla="*/ 66 h 76"/>
                <a:gd name="T6" fmla="*/ 59 w 59"/>
                <a:gd name="T7" fmla="*/ 10 h 76"/>
                <a:gd name="T8" fmla="*/ 49 w 59"/>
                <a:gd name="T9" fmla="*/ 0 h 76"/>
                <a:gd name="T10" fmla="*/ 10 w 59"/>
                <a:gd name="T11" fmla="*/ 0 h 76"/>
                <a:gd name="T12" fmla="*/ 0 w 59"/>
                <a:gd name="T13" fmla="*/ 10 h 76"/>
                <a:gd name="T14" fmla="*/ 0 w 59"/>
                <a:gd name="T15" fmla="*/ 66 h 76"/>
                <a:gd name="T16" fmla="*/ 10 w 59"/>
                <a:gd name="T1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76">
                  <a:moveTo>
                    <a:pt x="10" y="76"/>
                  </a:moveTo>
                  <a:cubicBezTo>
                    <a:pt x="49" y="76"/>
                    <a:pt x="49" y="76"/>
                    <a:pt x="49" y="76"/>
                  </a:cubicBezTo>
                  <a:cubicBezTo>
                    <a:pt x="55" y="76"/>
                    <a:pt x="59" y="72"/>
                    <a:pt x="59" y="66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5" y="0"/>
                    <a:pt x="4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2"/>
                    <a:pt x="4" y="76"/>
                    <a:pt x="10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7" name="Picture 36" descr="A close up of a box&#10;&#10;Description automatically generated">
            <a:extLst>
              <a:ext uri="{FF2B5EF4-FFF2-40B4-BE49-F238E27FC236}">
                <a16:creationId xmlns:a16="http://schemas.microsoft.com/office/drawing/2014/main" xmlns="" id="{FB9D3A4D-8DEA-466D-8B5E-CE46D00F3D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6" y="1446958"/>
            <a:ext cx="2332381" cy="1639618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59945A8-CC1C-4CA5-97C3-33D05D981035}"/>
              </a:ext>
            </a:extLst>
          </p:cNvPr>
          <p:cNvGrpSpPr>
            <a:grpSpLocks noChangeAspect="1"/>
          </p:cNvGrpSpPr>
          <p:nvPr/>
        </p:nvGrpSpPr>
        <p:grpSpPr>
          <a:xfrm rot="20340000">
            <a:off x="1046725" y="1715023"/>
            <a:ext cx="666492" cy="613620"/>
            <a:chOff x="2985487" y="3703209"/>
            <a:chExt cx="595913" cy="548640"/>
          </a:xfrm>
          <a:solidFill>
            <a:schemeClr val="bg1"/>
          </a:solidFill>
        </p:grpSpPr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xmlns="" id="{BCBD17CF-11DF-4930-9BE7-745347C7C3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5487" y="3703209"/>
              <a:ext cx="482703" cy="450357"/>
            </a:xfrm>
            <a:custGeom>
              <a:avLst/>
              <a:gdLst>
                <a:gd name="T0" fmla="*/ 294 w 614"/>
                <a:gd name="T1" fmla="*/ 107 h 572"/>
                <a:gd name="T2" fmla="*/ 588 w 614"/>
                <a:gd name="T3" fmla="*/ 229 h 572"/>
                <a:gd name="T4" fmla="*/ 571 w 614"/>
                <a:gd name="T5" fmla="*/ 302 h 572"/>
                <a:gd name="T6" fmla="*/ 473 w 614"/>
                <a:gd name="T7" fmla="*/ 327 h 572"/>
                <a:gd name="T8" fmla="*/ 387 w 614"/>
                <a:gd name="T9" fmla="*/ 171 h 572"/>
                <a:gd name="T10" fmla="*/ 387 w 614"/>
                <a:gd name="T11" fmla="*/ 171 h 572"/>
                <a:gd name="T12" fmla="*/ 378 w 614"/>
                <a:gd name="T13" fmla="*/ 162 h 572"/>
                <a:gd name="T14" fmla="*/ 355 w 614"/>
                <a:gd name="T15" fmla="*/ 174 h 572"/>
                <a:gd name="T16" fmla="*/ 288 w 614"/>
                <a:gd name="T17" fmla="*/ 369 h 572"/>
                <a:gd name="T18" fmla="*/ 233 w 614"/>
                <a:gd name="T19" fmla="*/ 250 h 572"/>
                <a:gd name="T20" fmla="*/ 230 w 614"/>
                <a:gd name="T21" fmla="*/ 245 h 572"/>
                <a:gd name="T22" fmla="*/ 205 w 614"/>
                <a:gd name="T23" fmla="*/ 243 h 572"/>
                <a:gd name="T24" fmla="*/ 134 w 614"/>
                <a:gd name="T25" fmla="*/ 303 h 572"/>
                <a:gd name="T26" fmla="*/ 17 w 614"/>
                <a:gd name="T27" fmla="*/ 303 h 572"/>
                <a:gd name="T28" fmla="*/ 0 w 614"/>
                <a:gd name="T29" fmla="*/ 229 h 572"/>
                <a:gd name="T30" fmla="*/ 294 w 614"/>
                <a:gd name="T31" fmla="*/ 107 h 572"/>
                <a:gd name="T32" fmla="*/ 581 w 614"/>
                <a:gd name="T33" fmla="*/ 474 h 572"/>
                <a:gd name="T34" fmla="*/ 614 w 614"/>
                <a:gd name="T35" fmla="*/ 514 h 572"/>
                <a:gd name="T36" fmla="*/ 574 w 614"/>
                <a:gd name="T37" fmla="*/ 553 h 572"/>
                <a:gd name="T38" fmla="*/ 535 w 614"/>
                <a:gd name="T39" fmla="*/ 521 h 572"/>
                <a:gd name="T40" fmla="*/ 504 w 614"/>
                <a:gd name="T41" fmla="*/ 462 h 572"/>
                <a:gd name="T42" fmla="*/ 490 w 614"/>
                <a:gd name="T43" fmla="*/ 448 h 572"/>
                <a:gd name="T44" fmla="*/ 508 w 614"/>
                <a:gd name="T45" fmla="*/ 429 h 572"/>
                <a:gd name="T46" fmla="*/ 523 w 614"/>
                <a:gd name="T47" fmla="*/ 443 h 572"/>
                <a:gd name="T48" fmla="*/ 581 w 614"/>
                <a:gd name="T49" fmla="*/ 474 h 572"/>
                <a:gd name="T50" fmla="*/ 363 w 614"/>
                <a:gd name="T51" fmla="*/ 530 h 572"/>
                <a:gd name="T52" fmla="*/ 294 w 614"/>
                <a:gd name="T53" fmla="*/ 572 h 572"/>
                <a:gd name="T54" fmla="*/ 36 w 614"/>
                <a:gd name="T55" fmla="*/ 339 h 572"/>
                <a:gd name="T56" fmla="*/ 141 w 614"/>
                <a:gd name="T57" fmla="*/ 338 h 572"/>
                <a:gd name="T58" fmla="*/ 152 w 614"/>
                <a:gd name="T59" fmla="*/ 334 h 572"/>
                <a:gd name="T60" fmla="*/ 152 w 614"/>
                <a:gd name="T61" fmla="*/ 334 h 572"/>
                <a:gd name="T62" fmla="*/ 210 w 614"/>
                <a:gd name="T63" fmla="*/ 285 h 572"/>
                <a:gd name="T64" fmla="*/ 275 w 614"/>
                <a:gd name="T65" fmla="*/ 423 h 572"/>
                <a:gd name="T66" fmla="*/ 298 w 614"/>
                <a:gd name="T67" fmla="*/ 432 h 572"/>
                <a:gd name="T68" fmla="*/ 308 w 614"/>
                <a:gd name="T69" fmla="*/ 422 h 572"/>
                <a:gd name="T70" fmla="*/ 308 w 614"/>
                <a:gd name="T71" fmla="*/ 422 h 572"/>
                <a:gd name="T72" fmla="*/ 376 w 614"/>
                <a:gd name="T73" fmla="*/ 223 h 572"/>
                <a:gd name="T74" fmla="*/ 443 w 614"/>
                <a:gd name="T75" fmla="*/ 347 h 572"/>
                <a:gd name="T76" fmla="*/ 424 w 614"/>
                <a:gd name="T77" fmla="*/ 364 h 572"/>
                <a:gd name="T78" fmla="*/ 362 w 614"/>
                <a:gd name="T79" fmla="*/ 514 h 572"/>
                <a:gd name="T80" fmla="*/ 363 w 614"/>
                <a:gd name="T81" fmla="*/ 53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" h="572">
                  <a:moveTo>
                    <a:pt x="294" y="107"/>
                  </a:moveTo>
                  <a:cubicBezTo>
                    <a:pt x="401" y="0"/>
                    <a:pt x="588" y="75"/>
                    <a:pt x="588" y="229"/>
                  </a:cubicBezTo>
                  <a:cubicBezTo>
                    <a:pt x="588" y="253"/>
                    <a:pt x="582" y="277"/>
                    <a:pt x="571" y="302"/>
                  </a:cubicBezTo>
                  <a:cubicBezTo>
                    <a:pt x="536" y="302"/>
                    <a:pt x="503" y="311"/>
                    <a:pt x="473" y="327"/>
                  </a:cubicBezTo>
                  <a:cubicBezTo>
                    <a:pt x="387" y="171"/>
                    <a:pt x="387" y="171"/>
                    <a:pt x="387" y="171"/>
                  </a:cubicBezTo>
                  <a:cubicBezTo>
                    <a:pt x="387" y="171"/>
                    <a:pt x="387" y="171"/>
                    <a:pt x="387" y="171"/>
                  </a:cubicBezTo>
                  <a:cubicBezTo>
                    <a:pt x="385" y="167"/>
                    <a:pt x="382" y="164"/>
                    <a:pt x="378" y="162"/>
                  </a:cubicBezTo>
                  <a:cubicBezTo>
                    <a:pt x="368" y="159"/>
                    <a:pt x="358" y="164"/>
                    <a:pt x="355" y="174"/>
                  </a:cubicBezTo>
                  <a:cubicBezTo>
                    <a:pt x="288" y="369"/>
                    <a:pt x="288" y="369"/>
                    <a:pt x="288" y="369"/>
                  </a:cubicBezTo>
                  <a:cubicBezTo>
                    <a:pt x="233" y="250"/>
                    <a:pt x="233" y="250"/>
                    <a:pt x="233" y="250"/>
                  </a:cubicBezTo>
                  <a:cubicBezTo>
                    <a:pt x="232" y="248"/>
                    <a:pt x="232" y="247"/>
                    <a:pt x="230" y="245"/>
                  </a:cubicBezTo>
                  <a:cubicBezTo>
                    <a:pt x="224" y="238"/>
                    <a:pt x="213" y="237"/>
                    <a:pt x="205" y="243"/>
                  </a:cubicBezTo>
                  <a:cubicBezTo>
                    <a:pt x="134" y="303"/>
                    <a:pt x="134" y="303"/>
                    <a:pt x="134" y="303"/>
                  </a:cubicBezTo>
                  <a:cubicBezTo>
                    <a:pt x="17" y="303"/>
                    <a:pt x="17" y="303"/>
                    <a:pt x="17" y="303"/>
                  </a:cubicBezTo>
                  <a:cubicBezTo>
                    <a:pt x="6" y="278"/>
                    <a:pt x="0" y="253"/>
                    <a:pt x="0" y="229"/>
                  </a:cubicBezTo>
                  <a:cubicBezTo>
                    <a:pt x="0" y="75"/>
                    <a:pt x="187" y="0"/>
                    <a:pt x="294" y="107"/>
                  </a:cubicBezTo>
                  <a:close/>
                  <a:moveTo>
                    <a:pt x="581" y="474"/>
                  </a:moveTo>
                  <a:cubicBezTo>
                    <a:pt x="600" y="478"/>
                    <a:pt x="614" y="494"/>
                    <a:pt x="614" y="514"/>
                  </a:cubicBezTo>
                  <a:cubicBezTo>
                    <a:pt x="614" y="535"/>
                    <a:pt x="596" y="553"/>
                    <a:pt x="574" y="553"/>
                  </a:cubicBezTo>
                  <a:cubicBezTo>
                    <a:pt x="555" y="553"/>
                    <a:pt x="538" y="539"/>
                    <a:pt x="535" y="521"/>
                  </a:cubicBezTo>
                  <a:cubicBezTo>
                    <a:pt x="531" y="498"/>
                    <a:pt x="521" y="479"/>
                    <a:pt x="504" y="462"/>
                  </a:cubicBezTo>
                  <a:cubicBezTo>
                    <a:pt x="490" y="448"/>
                    <a:pt x="490" y="448"/>
                    <a:pt x="490" y="448"/>
                  </a:cubicBezTo>
                  <a:cubicBezTo>
                    <a:pt x="480" y="438"/>
                    <a:pt x="499" y="420"/>
                    <a:pt x="508" y="429"/>
                  </a:cubicBezTo>
                  <a:cubicBezTo>
                    <a:pt x="523" y="443"/>
                    <a:pt x="523" y="443"/>
                    <a:pt x="523" y="443"/>
                  </a:cubicBezTo>
                  <a:cubicBezTo>
                    <a:pt x="539" y="460"/>
                    <a:pt x="558" y="470"/>
                    <a:pt x="581" y="474"/>
                  </a:cubicBezTo>
                  <a:close/>
                  <a:moveTo>
                    <a:pt x="363" y="530"/>
                  </a:moveTo>
                  <a:cubicBezTo>
                    <a:pt x="338" y="547"/>
                    <a:pt x="314" y="561"/>
                    <a:pt x="294" y="572"/>
                  </a:cubicBezTo>
                  <a:cubicBezTo>
                    <a:pt x="215" y="533"/>
                    <a:pt x="95" y="437"/>
                    <a:pt x="36" y="339"/>
                  </a:cubicBezTo>
                  <a:cubicBezTo>
                    <a:pt x="141" y="338"/>
                    <a:pt x="141" y="338"/>
                    <a:pt x="141" y="338"/>
                  </a:cubicBezTo>
                  <a:cubicBezTo>
                    <a:pt x="145" y="338"/>
                    <a:pt x="149" y="337"/>
                    <a:pt x="152" y="334"/>
                  </a:cubicBezTo>
                  <a:cubicBezTo>
                    <a:pt x="152" y="334"/>
                    <a:pt x="152" y="334"/>
                    <a:pt x="152" y="334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75" y="423"/>
                    <a:pt x="275" y="423"/>
                    <a:pt x="275" y="423"/>
                  </a:cubicBezTo>
                  <a:cubicBezTo>
                    <a:pt x="279" y="432"/>
                    <a:pt x="289" y="436"/>
                    <a:pt x="298" y="432"/>
                  </a:cubicBezTo>
                  <a:cubicBezTo>
                    <a:pt x="303" y="430"/>
                    <a:pt x="306" y="426"/>
                    <a:pt x="308" y="422"/>
                  </a:cubicBezTo>
                  <a:cubicBezTo>
                    <a:pt x="308" y="422"/>
                    <a:pt x="308" y="422"/>
                    <a:pt x="308" y="422"/>
                  </a:cubicBezTo>
                  <a:cubicBezTo>
                    <a:pt x="376" y="223"/>
                    <a:pt x="376" y="223"/>
                    <a:pt x="376" y="223"/>
                  </a:cubicBezTo>
                  <a:cubicBezTo>
                    <a:pt x="443" y="347"/>
                    <a:pt x="443" y="347"/>
                    <a:pt x="443" y="347"/>
                  </a:cubicBezTo>
                  <a:cubicBezTo>
                    <a:pt x="437" y="352"/>
                    <a:pt x="430" y="358"/>
                    <a:pt x="424" y="364"/>
                  </a:cubicBezTo>
                  <a:cubicBezTo>
                    <a:pt x="384" y="404"/>
                    <a:pt x="362" y="457"/>
                    <a:pt x="362" y="514"/>
                  </a:cubicBezTo>
                  <a:cubicBezTo>
                    <a:pt x="362" y="519"/>
                    <a:pt x="362" y="524"/>
                    <a:pt x="363" y="5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xmlns="" id="{8D0846FA-99FD-4DCD-A002-8253F9AE33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530" y="3963222"/>
              <a:ext cx="289870" cy="288627"/>
            </a:xfrm>
            <a:custGeom>
              <a:avLst/>
              <a:gdLst>
                <a:gd name="T0" fmla="*/ 184 w 368"/>
                <a:gd name="T1" fmla="*/ 331 h 367"/>
                <a:gd name="T2" fmla="*/ 289 w 368"/>
                <a:gd name="T3" fmla="*/ 288 h 367"/>
                <a:gd name="T4" fmla="*/ 332 w 368"/>
                <a:gd name="T5" fmla="*/ 184 h 367"/>
                <a:gd name="T6" fmla="*/ 289 w 368"/>
                <a:gd name="T7" fmla="*/ 79 h 367"/>
                <a:gd name="T8" fmla="*/ 184 w 368"/>
                <a:gd name="T9" fmla="*/ 36 h 367"/>
                <a:gd name="T10" fmla="*/ 79 w 368"/>
                <a:gd name="T11" fmla="*/ 79 h 367"/>
                <a:gd name="T12" fmla="*/ 35 w 368"/>
                <a:gd name="T13" fmla="*/ 184 h 367"/>
                <a:gd name="T14" fmla="*/ 79 w 368"/>
                <a:gd name="T15" fmla="*/ 288 h 367"/>
                <a:gd name="T16" fmla="*/ 184 w 368"/>
                <a:gd name="T17" fmla="*/ 331 h 367"/>
                <a:gd name="T18" fmla="*/ 316 w 368"/>
                <a:gd name="T19" fmla="*/ 195 h 367"/>
                <a:gd name="T20" fmla="*/ 276 w 368"/>
                <a:gd name="T21" fmla="*/ 195 h 367"/>
                <a:gd name="T22" fmla="*/ 276 w 368"/>
                <a:gd name="T23" fmla="*/ 172 h 367"/>
                <a:gd name="T24" fmla="*/ 316 w 368"/>
                <a:gd name="T25" fmla="*/ 172 h 367"/>
                <a:gd name="T26" fmla="*/ 316 w 368"/>
                <a:gd name="T27" fmla="*/ 195 h 367"/>
                <a:gd name="T28" fmla="*/ 172 w 368"/>
                <a:gd name="T29" fmla="*/ 316 h 367"/>
                <a:gd name="T30" fmla="*/ 172 w 368"/>
                <a:gd name="T31" fmla="*/ 276 h 367"/>
                <a:gd name="T32" fmla="*/ 196 w 368"/>
                <a:gd name="T33" fmla="*/ 276 h 367"/>
                <a:gd name="T34" fmla="*/ 196 w 368"/>
                <a:gd name="T35" fmla="*/ 316 h 367"/>
                <a:gd name="T36" fmla="*/ 172 w 368"/>
                <a:gd name="T37" fmla="*/ 316 h 367"/>
                <a:gd name="T38" fmla="*/ 196 w 368"/>
                <a:gd name="T39" fmla="*/ 51 h 367"/>
                <a:gd name="T40" fmla="*/ 196 w 368"/>
                <a:gd name="T41" fmla="*/ 91 h 367"/>
                <a:gd name="T42" fmla="*/ 172 w 368"/>
                <a:gd name="T43" fmla="*/ 91 h 367"/>
                <a:gd name="T44" fmla="*/ 172 w 368"/>
                <a:gd name="T45" fmla="*/ 51 h 367"/>
                <a:gd name="T46" fmla="*/ 196 w 368"/>
                <a:gd name="T47" fmla="*/ 51 h 367"/>
                <a:gd name="T48" fmla="*/ 51 w 368"/>
                <a:gd name="T49" fmla="*/ 172 h 367"/>
                <a:gd name="T50" fmla="*/ 91 w 368"/>
                <a:gd name="T51" fmla="*/ 172 h 367"/>
                <a:gd name="T52" fmla="*/ 91 w 368"/>
                <a:gd name="T53" fmla="*/ 195 h 367"/>
                <a:gd name="T54" fmla="*/ 51 w 368"/>
                <a:gd name="T55" fmla="*/ 195 h 367"/>
                <a:gd name="T56" fmla="*/ 51 w 368"/>
                <a:gd name="T57" fmla="*/ 172 h 367"/>
                <a:gd name="T58" fmla="*/ 314 w 368"/>
                <a:gd name="T59" fmla="*/ 313 h 367"/>
                <a:gd name="T60" fmla="*/ 184 w 368"/>
                <a:gd name="T61" fmla="*/ 367 h 367"/>
                <a:gd name="T62" fmla="*/ 54 w 368"/>
                <a:gd name="T63" fmla="*/ 313 h 367"/>
                <a:gd name="T64" fmla="*/ 0 w 368"/>
                <a:gd name="T65" fmla="*/ 184 h 367"/>
                <a:gd name="T66" fmla="*/ 54 w 368"/>
                <a:gd name="T67" fmla="*/ 54 h 367"/>
                <a:gd name="T68" fmla="*/ 184 w 368"/>
                <a:gd name="T69" fmla="*/ 0 h 367"/>
                <a:gd name="T70" fmla="*/ 314 w 368"/>
                <a:gd name="T71" fmla="*/ 54 h 367"/>
                <a:gd name="T72" fmla="*/ 368 w 368"/>
                <a:gd name="T73" fmla="*/ 184 h 367"/>
                <a:gd name="T74" fmla="*/ 314 w 368"/>
                <a:gd name="T75" fmla="*/ 31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8" h="367">
                  <a:moveTo>
                    <a:pt x="184" y="331"/>
                  </a:moveTo>
                  <a:cubicBezTo>
                    <a:pt x="225" y="331"/>
                    <a:pt x="262" y="315"/>
                    <a:pt x="289" y="288"/>
                  </a:cubicBezTo>
                  <a:cubicBezTo>
                    <a:pt x="315" y="261"/>
                    <a:pt x="332" y="224"/>
                    <a:pt x="332" y="184"/>
                  </a:cubicBezTo>
                  <a:cubicBezTo>
                    <a:pt x="332" y="143"/>
                    <a:pt x="315" y="106"/>
                    <a:pt x="289" y="79"/>
                  </a:cubicBezTo>
                  <a:cubicBezTo>
                    <a:pt x="262" y="52"/>
                    <a:pt x="225" y="36"/>
                    <a:pt x="184" y="36"/>
                  </a:cubicBezTo>
                  <a:cubicBezTo>
                    <a:pt x="143" y="36"/>
                    <a:pt x="106" y="52"/>
                    <a:pt x="79" y="79"/>
                  </a:cubicBezTo>
                  <a:cubicBezTo>
                    <a:pt x="52" y="106"/>
                    <a:pt x="35" y="143"/>
                    <a:pt x="35" y="184"/>
                  </a:cubicBezTo>
                  <a:cubicBezTo>
                    <a:pt x="35" y="224"/>
                    <a:pt x="52" y="261"/>
                    <a:pt x="79" y="288"/>
                  </a:cubicBezTo>
                  <a:cubicBezTo>
                    <a:pt x="106" y="315"/>
                    <a:pt x="143" y="331"/>
                    <a:pt x="184" y="331"/>
                  </a:cubicBezTo>
                  <a:close/>
                  <a:moveTo>
                    <a:pt x="316" y="195"/>
                  </a:moveTo>
                  <a:cubicBezTo>
                    <a:pt x="276" y="195"/>
                    <a:pt x="276" y="195"/>
                    <a:pt x="276" y="195"/>
                  </a:cubicBezTo>
                  <a:cubicBezTo>
                    <a:pt x="276" y="172"/>
                    <a:pt x="276" y="172"/>
                    <a:pt x="276" y="172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6" y="195"/>
                    <a:pt x="316" y="195"/>
                    <a:pt x="316" y="195"/>
                  </a:cubicBezTo>
                  <a:close/>
                  <a:moveTo>
                    <a:pt x="172" y="316"/>
                  </a:moveTo>
                  <a:cubicBezTo>
                    <a:pt x="172" y="276"/>
                    <a:pt x="172" y="276"/>
                    <a:pt x="172" y="276"/>
                  </a:cubicBezTo>
                  <a:cubicBezTo>
                    <a:pt x="196" y="276"/>
                    <a:pt x="196" y="276"/>
                    <a:pt x="196" y="276"/>
                  </a:cubicBezTo>
                  <a:cubicBezTo>
                    <a:pt x="196" y="316"/>
                    <a:pt x="196" y="316"/>
                    <a:pt x="196" y="316"/>
                  </a:cubicBezTo>
                  <a:cubicBezTo>
                    <a:pt x="172" y="316"/>
                    <a:pt x="172" y="316"/>
                    <a:pt x="172" y="316"/>
                  </a:cubicBezTo>
                  <a:close/>
                  <a:moveTo>
                    <a:pt x="196" y="51"/>
                  </a:moveTo>
                  <a:cubicBezTo>
                    <a:pt x="196" y="91"/>
                    <a:pt x="196" y="91"/>
                    <a:pt x="196" y="91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96" y="51"/>
                    <a:pt x="196" y="51"/>
                    <a:pt x="196" y="51"/>
                  </a:cubicBezTo>
                  <a:close/>
                  <a:moveTo>
                    <a:pt x="51" y="172"/>
                  </a:moveTo>
                  <a:cubicBezTo>
                    <a:pt x="91" y="172"/>
                    <a:pt x="91" y="172"/>
                    <a:pt x="91" y="172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51" y="195"/>
                    <a:pt x="51" y="195"/>
                    <a:pt x="51" y="195"/>
                  </a:cubicBezTo>
                  <a:cubicBezTo>
                    <a:pt x="51" y="172"/>
                    <a:pt x="51" y="172"/>
                    <a:pt x="51" y="172"/>
                  </a:cubicBezTo>
                  <a:close/>
                  <a:moveTo>
                    <a:pt x="314" y="313"/>
                  </a:moveTo>
                  <a:cubicBezTo>
                    <a:pt x="280" y="346"/>
                    <a:pt x="234" y="367"/>
                    <a:pt x="184" y="367"/>
                  </a:cubicBezTo>
                  <a:cubicBezTo>
                    <a:pt x="133" y="367"/>
                    <a:pt x="87" y="346"/>
                    <a:pt x="54" y="313"/>
                  </a:cubicBezTo>
                  <a:cubicBezTo>
                    <a:pt x="20" y="280"/>
                    <a:pt x="0" y="234"/>
                    <a:pt x="0" y="184"/>
                  </a:cubicBezTo>
                  <a:cubicBezTo>
                    <a:pt x="0" y="133"/>
                    <a:pt x="20" y="87"/>
                    <a:pt x="54" y="54"/>
                  </a:cubicBezTo>
                  <a:cubicBezTo>
                    <a:pt x="87" y="21"/>
                    <a:pt x="133" y="0"/>
                    <a:pt x="184" y="0"/>
                  </a:cubicBezTo>
                  <a:cubicBezTo>
                    <a:pt x="234" y="0"/>
                    <a:pt x="280" y="21"/>
                    <a:pt x="314" y="54"/>
                  </a:cubicBezTo>
                  <a:cubicBezTo>
                    <a:pt x="347" y="87"/>
                    <a:pt x="368" y="133"/>
                    <a:pt x="368" y="184"/>
                  </a:cubicBezTo>
                  <a:cubicBezTo>
                    <a:pt x="368" y="234"/>
                    <a:pt x="347" y="280"/>
                    <a:pt x="314" y="3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6" name="Picture 45" descr="A close up of a box&#10;&#10;Description automatically generated">
            <a:extLst>
              <a:ext uri="{FF2B5EF4-FFF2-40B4-BE49-F238E27FC236}">
                <a16:creationId xmlns:a16="http://schemas.microsoft.com/office/drawing/2014/main" xmlns="" id="{2B183FAA-7CC4-47A5-B2C5-0AB6C087BB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7" y="1331839"/>
            <a:ext cx="2332381" cy="1639618"/>
          </a:xfrm>
          <a:prstGeom prst="rect">
            <a:avLst/>
          </a:prstGeom>
        </p:spPr>
      </p:pic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xmlns="" id="{10C7D468-09D2-4012-B54A-79F82E4C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1161" y="6192967"/>
            <a:ext cx="472165" cy="436433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|  </a:t>
            </a:r>
            <a:fld id="{020DA90B-5D47-4F77-AA3C-54E76B4D78A2}" type="slidenum">
              <a:rPr lang="en-US" smtClean="0"/>
              <a:pPr/>
              <a:t>6</a:t>
            </a:fld>
            <a:r>
              <a:rPr lang="en-US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3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41A80D79-5C3F-473B-8EF4-9A5F67FE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Reconciliation</a:t>
            </a:r>
            <a:endParaRPr lang="en-US" dirty="0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xmlns="" id="{F943B069-4C90-4E8F-9303-E8A6E720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|  </a:t>
            </a:r>
            <a:fld id="{020DA90B-5D47-4F77-AA3C-54E76B4D78A2}" type="slidenum">
              <a:rPr lang="en-US" smtClean="0"/>
              <a:pPr/>
              <a:t>7</a:t>
            </a:fld>
            <a:r>
              <a:rPr lang="en-US"/>
              <a:t>  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D6D3F0E-9A1A-49C7-9A1D-0630F9D84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288"/>
            <a:ext cx="2895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DRAFT XXXX.XXX\######(pptx) WD XX-XX-XX</a:t>
            </a: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2F35096-09C4-41A0-8DC7-0821D8050BE1}"/>
              </a:ext>
            </a:extLst>
          </p:cNvPr>
          <p:cNvGrpSpPr/>
          <p:nvPr/>
        </p:nvGrpSpPr>
        <p:grpSpPr>
          <a:xfrm>
            <a:off x="3461145" y="1356606"/>
            <a:ext cx="2194560" cy="4701293"/>
            <a:chOff x="3543625" y="1356606"/>
            <a:chExt cx="2194560" cy="470129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CC58542-399D-4A88-9166-0E5068D80A1D}"/>
                </a:ext>
              </a:extLst>
            </p:cNvPr>
            <p:cNvSpPr/>
            <p:nvPr/>
          </p:nvSpPr>
          <p:spPr>
            <a:xfrm>
              <a:off x="3663898" y="1949258"/>
              <a:ext cx="17711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Ur as detract lenitive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professed, place rat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detract set ad.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73B2B1B-7038-49F0-B895-1F8D9756E905}"/>
                </a:ext>
              </a:extLst>
            </p:cNvPr>
            <p:cNvSpPr/>
            <p:nvPr/>
          </p:nvSpPr>
          <p:spPr>
            <a:xfrm>
              <a:off x="3593235" y="1356608"/>
              <a:ext cx="19124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pc="220" dirty="0">
                  <a:solidFill>
                    <a:schemeClr val="bg1"/>
                  </a:solidFill>
                  <a:latin typeface="Arial Narrow" panose="020B060402020202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TITLE 2 </a:t>
              </a:r>
              <a:endParaRPr lang="en-US" spc="22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12" name="Round Same Side Corner Rectangle 21">
              <a:extLst>
                <a:ext uri="{FF2B5EF4-FFF2-40B4-BE49-F238E27FC236}">
                  <a16:creationId xmlns:a16="http://schemas.microsoft.com/office/drawing/2014/main" xmlns="" id="{701E6E2D-3ED8-4780-A960-5E8A57E6CA44}"/>
                </a:ext>
              </a:extLst>
            </p:cNvPr>
            <p:cNvSpPr/>
            <p:nvPr/>
          </p:nvSpPr>
          <p:spPr>
            <a:xfrm flipH="1">
              <a:off x="3543625" y="1356606"/>
              <a:ext cx="2194560" cy="470129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7590AE3F-5705-40C8-98B2-D8EC948FDF5E}"/>
                </a:ext>
              </a:extLst>
            </p:cNvPr>
            <p:cNvSpPr/>
            <p:nvPr/>
          </p:nvSpPr>
          <p:spPr>
            <a:xfrm flipH="1" flipV="1">
              <a:off x="3863665" y="1545490"/>
              <a:ext cx="1554480" cy="15544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79D4ED1-DC39-4680-BB06-DCD632901E39}"/>
                </a:ext>
              </a:extLst>
            </p:cNvPr>
            <p:cNvSpPr/>
            <p:nvPr/>
          </p:nvSpPr>
          <p:spPr>
            <a:xfrm>
              <a:off x="3557903" y="3547362"/>
              <a:ext cx="2103120" cy="1384995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Minimizes medication errors and enhances patient safety</a:t>
              </a: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Core measure and Joint Commission mandate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25CF269-1106-4093-BFE4-255C7139509D}"/>
                </a:ext>
              </a:extLst>
            </p:cNvPr>
            <p:cNvSpPr/>
            <p:nvPr/>
          </p:nvSpPr>
          <p:spPr>
            <a:xfrm>
              <a:off x="3593234" y="3208988"/>
              <a:ext cx="21031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Arial Narrow" panose="020B0604020202020204" pitchFamily="34" charset="0"/>
                </a:rPr>
                <a:t>Importance</a:t>
              </a:r>
              <a:endParaRPr lang="en-US" b="1" dirty="0">
                <a:solidFill>
                  <a:schemeClr val="bg1"/>
                </a:solidFill>
                <a:cs typeface="Arial Narrow" panose="020B0604020202020204" pitchFamily="34" charset="0"/>
              </a:endParaRPr>
            </a:p>
          </p:txBody>
        </p:sp>
        <p:sp>
          <p:nvSpPr>
            <p:cNvPr id="16" name="Freeform 69">
              <a:extLst>
                <a:ext uri="{FF2B5EF4-FFF2-40B4-BE49-F238E27FC236}">
                  <a16:creationId xmlns:a16="http://schemas.microsoft.com/office/drawing/2014/main" xmlns="" id="{DA6B8F2E-4670-4C01-BFAD-B9B4DE93E21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255944" y="2085625"/>
              <a:ext cx="769922" cy="474210"/>
            </a:xfrm>
            <a:custGeom>
              <a:avLst/>
              <a:gdLst>
                <a:gd name="T0" fmla="*/ 141 w 143"/>
                <a:gd name="T1" fmla="*/ 44 h 95"/>
                <a:gd name="T2" fmla="*/ 80 w 143"/>
                <a:gd name="T3" fmla="*/ 3 h 95"/>
                <a:gd name="T4" fmla="*/ 71 w 143"/>
                <a:gd name="T5" fmla="*/ 8 h 95"/>
                <a:gd name="T6" fmla="*/ 71 w 143"/>
                <a:gd name="T7" fmla="*/ 87 h 95"/>
                <a:gd name="T8" fmla="*/ 80 w 143"/>
                <a:gd name="T9" fmla="*/ 92 h 95"/>
                <a:gd name="T10" fmla="*/ 141 w 143"/>
                <a:gd name="T11" fmla="*/ 51 h 95"/>
                <a:gd name="T12" fmla="*/ 143 w 143"/>
                <a:gd name="T13" fmla="*/ 47 h 95"/>
                <a:gd name="T14" fmla="*/ 141 w 143"/>
                <a:gd name="T15" fmla="*/ 44 h 95"/>
                <a:gd name="T16" fmla="*/ 67 w 143"/>
                <a:gd name="T17" fmla="*/ 44 h 95"/>
                <a:gd name="T18" fmla="*/ 8 w 143"/>
                <a:gd name="T19" fmla="*/ 3 h 95"/>
                <a:gd name="T20" fmla="*/ 0 w 143"/>
                <a:gd name="T21" fmla="*/ 8 h 95"/>
                <a:gd name="T22" fmla="*/ 0 w 143"/>
                <a:gd name="T23" fmla="*/ 87 h 95"/>
                <a:gd name="T24" fmla="*/ 8 w 143"/>
                <a:gd name="T25" fmla="*/ 92 h 95"/>
                <a:gd name="T26" fmla="*/ 67 w 143"/>
                <a:gd name="T27" fmla="*/ 51 h 95"/>
                <a:gd name="T28" fmla="*/ 69 w 143"/>
                <a:gd name="T29" fmla="*/ 47 h 95"/>
                <a:gd name="T30" fmla="*/ 67 w 143"/>
                <a:gd name="T31" fmla="*/ 4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95">
                  <a:moveTo>
                    <a:pt x="141" y="44"/>
                  </a:moveTo>
                  <a:cubicBezTo>
                    <a:pt x="80" y="3"/>
                    <a:pt x="80" y="3"/>
                    <a:pt x="80" y="3"/>
                  </a:cubicBezTo>
                  <a:cubicBezTo>
                    <a:pt x="75" y="0"/>
                    <a:pt x="71" y="2"/>
                    <a:pt x="71" y="8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1" y="93"/>
                    <a:pt x="75" y="95"/>
                    <a:pt x="80" y="92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51"/>
                    <a:pt x="143" y="50"/>
                    <a:pt x="143" y="47"/>
                  </a:cubicBezTo>
                  <a:cubicBezTo>
                    <a:pt x="143" y="45"/>
                    <a:pt x="141" y="44"/>
                    <a:pt x="141" y="44"/>
                  </a:cubicBezTo>
                  <a:close/>
                  <a:moveTo>
                    <a:pt x="67" y="44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3" y="0"/>
                    <a:pt x="0" y="2"/>
                    <a:pt x="0" y="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3"/>
                    <a:pt x="3" y="95"/>
                    <a:pt x="8" y="92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9" y="50"/>
                    <a:pt x="69" y="47"/>
                  </a:cubicBezTo>
                  <a:cubicBezTo>
                    <a:pt x="69" y="45"/>
                    <a:pt x="67" y="44"/>
                    <a:pt x="67" y="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7760D8A-D585-4B73-970C-CEFE1B6D280E}"/>
              </a:ext>
            </a:extLst>
          </p:cNvPr>
          <p:cNvGrpSpPr/>
          <p:nvPr/>
        </p:nvGrpSpPr>
        <p:grpSpPr>
          <a:xfrm>
            <a:off x="364489" y="1356607"/>
            <a:ext cx="2194560" cy="4701293"/>
            <a:chOff x="429040" y="1356607"/>
            <a:chExt cx="2194560" cy="4701293"/>
          </a:xfrm>
        </p:grpSpPr>
        <p:sp>
          <p:nvSpPr>
            <p:cNvPr id="17" name="Round Same Side Corner Rectangle 21">
              <a:extLst>
                <a:ext uri="{FF2B5EF4-FFF2-40B4-BE49-F238E27FC236}">
                  <a16:creationId xmlns:a16="http://schemas.microsoft.com/office/drawing/2014/main" xmlns="" id="{45085DC7-0BB6-4C74-ACE4-D211A10DE7DE}"/>
                </a:ext>
              </a:extLst>
            </p:cNvPr>
            <p:cNvSpPr/>
            <p:nvPr/>
          </p:nvSpPr>
          <p:spPr>
            <a:xfrm flipH="1">
              <a:off x="429040" y="1356607"/>
              <a:ext cx="2194560" cy="470129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C3FDAD3D-C88F-4EAC-BDDC-8A54E058A194}"/>
                </a:ext>
              </a:extLst>
            </p:cNvPr>
            <p:cNvSpPr/>
            <p:nvPr/>
          </p:nvSpPr>
          <p:spPr>
            <a:xfrm flipH="1" flipV="1">
              <a:off x="749080" y="1555015"/>
              <a:ext cx="1554480" cy="15544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0411A10-B80B-4835-B788-C8D8DD4DB8D6}"/>
                </a:ext>
              </a:extLst>
            </p:cNvPr>
            <p:cNvSpPr/>
            <p:nvPr/>
          </p:nvSpPr>
          <p:spPr>
            <a:xfrm>
              <a:off x="478649" y="3208988"/>
              <a:ext cx="21031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ea typeface="Calibri" panose="020F0502020204030204" pitchFamily="34" charset="0"/>
                  <a:cs typeface="Arial Narrow" panose="020B0604020202020204" pitchFamily="34" charset="0"/>
                </a:rPr>
                <a:t>What is it?</a:t>
              </a:r>
              <a:endParaRPr lang="en-US" b="1" dirty="0">
                <a:solidFill>
                  <a:schemeClr val="bg1"/>
                </a:solidFill>
                <a:cs typeface="Arial Narrow" panose="020B0604020202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02F33806-E050-4E3C-AE47-1D5C1F5EF73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5635" y="1947294"/>
              <a:ext cx="1001370" cy="769922"/>
              <a:chOff x="-1443038" y="2797175"/>
              <a:chExt cx="1009650" cy="776288"/>
            </a:xfrm>
            <a:solidFill>
              <a:schemeClr val="accent4"/>
            </a:solidFill>
          </p:grpSpPr>
          <p:sp>
            <p:nvSpPr>
              <p:cNvPr id="21" name="Freeform 190">
                <a:extLst>
                  <a:ext uri="{FF2B5EF4-FFF2-40B4-BE49-F238E27FC236}">
                    <a16:creationId xmlns:a16="http://schemas.microsoft.com/office/drawing/2014/main" xmlns="" id="{7EA2E5E1-59D9-4642-BDE2-0009D24488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43038" y="2797175"/>
                <a:ext cx="803275" cy="652463"/>
              </a:xfrm>
              <a:custGeom>
                <a:avLst/>
                <a:gdLst>
                  <a:gd name="T0" fmla="*/ 99 w 214"/>
                  <a:gd name="T1" fmla="*/ 151 h 174"/>
                  <a:gd name="T2" fmla="*/ 68 w 214"/>
                  <a:gd name="T3" fmla="*/ 158 h 174"/>
                  <a:gd name="T4" fmla="*/ 56 w 214"/>
                  <a:gd name="T5" fmla="*/ 163 h 174"/>
                  <a:gd name="T6" fmla="*/ 31 w 214"/>
                  <a:gd name="T7" fmla="*/ 166 h 174"/>
                  <a:gd name="T8" fmla="*/ 42 w 214"/>
                  <a:gd name="T9" fmla="*/ 147 h 174"/>
                  <a:gd name="T10" fmla="*/ 39 w 214"/>
                  <a:gd name="T11" fmla="*/ 129 h 174"/>
                  <a:gd name="T12" fmla="*/ 46 w 214"/>
                  <a:gd name="T13" fmla="*/ 24 h 174"/>
                  <a:gd name="T14" fmla="*/ 176 w 214"/>
                  <a:gd name="T15" fmla="*/ 28 h 174"/>
                  <a:gd name="T16" fmla="*/ 176 w 214"/>
                  <a:gd name="T17" fmla="*/ 130 h 174"/>
                  <a:gd name="T18" fmla="*/ 99 w 214"/>
                  <a:gd name="T19" fmla="*/ 151 h 174"/>
                  <a:gd name="T20" fmla="*/ 106 w 214"/>
                  <a:gd name="T21" fmla="*/ 133 h 174"/>
                  <a:gd name="T22" fmla="*/ 174 w 214"/>
                  <a:gd name="T23" fmla="*/ 108 h 174"/>
                  <a:gd name="T24" fmla="*/ 174 w 214"/>
                  <a:gd name="T25" fmla="*/ 50 h 174"/>
                  <a:gd name="T26" fmla="*/ 52 w 214"/>
                  <a:gd name="T27" fmla="*/ 42 h 174"/>
                  <a:gd name="T28" fmla="*/ 51 w 214"/>
                  <a:gd name="T29" fmla="*/ 116 h 174"/>
                  <a:gd name="T30" fmla="*/ 69 w 214"/>
                  <a:gd name="T31" fmla="*/ 133 h 174"/>
                  <a:gd name="T32" fmla="*/ 72 w 214"/>
                  <a:gd name="T33" fmla="*/ 134 h 174"/>
                  <a:gd name="T34" fmla="*/ 106 w 214"/>
                  <a:gd name="T35" fmla="*/ 13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4" h="174">
                    <a:moveTo>
                      <a:pt x="99" y="151"/>
                    </a:moveTo>
                    <a:cubicBezTo>
                      <a:pt x="89" y="146"/>
                      <a:pt x="79" y="152"/>
                      <a:pt x="68" y="158"/>
                    </a:cubicBezTo>
                    <a:cubicBezTo>
                      <a:pt x="65" y="160"/>
                      <a:pt x="60" y="162"/>
                      <a:pt x="56" y="163"/>
                    </a:cubicBezTo>
                    <a:cubicBezTo>
                      <a:pt x="48" y="165"/>
                      <a:pt x="37" y="174"/>
                      <a:pt x="31" y="166"/>
                    </a:cubicBezTo>
                    <a:cubicBezTo>
                      <a:pt x="26" y="159"/>
                      <a:pt x="37" y="153"/>
                      <a:pt x="42" y="147"/>
                    </a:cubicBezTo>
                    <a:cubicBezTo>
                      <a:pt x="47" y="139"/>
                      <a:pt x="47" y="135"/>
                      <a:pt x="39" y="129"/>
                    </a:cubicBezTo>
                    <a:cubicBezTo>
                      <a:pt x="0" y="98"/>
                      <a:pt x="3" y="51"/>
                      <a:pt x="46" y="24"/>
                    </a:cubicBezTo>
                    <a:cubicBezTo>
                      <a:pt x="83" y="0"/>
                      <a:pt x="140" y="1"/>
                      <a:pt x="176" y="28"/>
                    </a:cubicBezTo>
                    <a:cubicBezTo>
                      <a:pt x="214" y="55"/>
                      <a:pt x="214" y="103"/>
                      <a:pt x="176" y="130"/>
                    </a:cubicBezTo>
                    <a:cubicBezTo>
                      <a:pt x="155" y="145"/>
                      <a:pt x="131" y="152"/>
                      <a:pt x="99" y="151"/>
                    </a:cubicBezTo>
                    <a:close/>
                    <a:moveTo>
                      <a:pt x="106" y="133"/>
                    </a:moveTo>
                    <a:cubicBezTo>
                      <a:pt x="133" y="133"/>
                      <a:pt x="158" y="124"/>
                      <a:pt x="174" y="108"/>
                    </a:cubicBezTo>
                    <a:cubicBezTo>
                      <a:pt x="191" y="90"/>
                      <a:pt x="191" y="68"/>
                      <a:pt x="174" y="50"/>
                    </a:cubicBezTo>
                    <a:cubicBezTo>
                      <a:pt x="145" y="20"/>
                      <a:pt x="88" y="17"/>
                      <a:pt x="52" y="42"/>
                    </a:cubicBezTo>
                    <a:cubicBezTo>
                      <a:pt x="22" y="63"/>
                      <a:pt x="22" y="94"/>
                      <a:pt x="51" y="116"/>
                    </a:cubicBezTo>
                    <a:cubicBezTo>
                      <a:pt x="58" y="121"/>
                      <a:pt x="70" y="121"/>
                      <a:pt x="69" y="133"/>
                    </a:cubicBezTo>
                    <a:cubicBezTo>
                      <a:pt x="69" y="135"/>
                      <a:pt x="71" y="135"/>
                      <a:pt x="72" y="134"/>
                    </a:cubicBezTo>
                    <a:cubicBezTo>
                      <a:pt x="83" y="125"/>
                      <a:pt x="95" y="135"/>
                      <a:pt x="106" y="1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91">
                <a:extLst>
                  <a:ext uri="{FF2B5EF4-FFF2-40B4-BE49-F238E27FC236}">
                    <a16:creationId xmlns:a16="http://schemas.microsoft.com/office/drawing/2014/main" xmlns="" id="{30ACB92F-03D4-4D3B-8374-32D3B93AB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74738" y="3025775"/>
                <a:ext cx="641350" cy="547688"/>
              </a:xfrm>
              <a:custGeom>
                <a:avLst/>
                <a:gdLst>
                  <a:gd name="T0" fmla="*/ 0 w 171"/>
                  <a:gd name="T1" fmla="*/ 108 h 146"/>
                  <a:gd name="T2" fmla="*/ 90 w 171"/>
                  <a:gd name="T3" fmla="*/ 82 h 146"/>
                  <a:gd name="T4" fmla="*/ 123 w 171"/>
                  <a:gd name="T5" fmla="*/ 0 h 146"/>
                  <a:gd name="T6" fmla="*/ 139 w 171"/>
                  <a:gd name="T7" fmla="*/ 98 h 146"/>
                  <a:gd name="T8" fmla="*/ 136 w 171"/>
                  <a:gd name="T9" fmla="*/ 130 h 146"/>
                  <a:gd name="T10" fmla="*/ 140 w 171"/>
                  <a:gd name="T11" fmla="*/ 141 h 146"/>
                  <a:gd name="T12" fmla="*/ 128 w 171"/>
                  <a:gd name="T13" fmla="*/ 142 h 146"/>
                  <a:gd name="T14" fmla="*/ 37 w 171"/>
                  <a:gd name="T15" fmla="*/ 123 h 146"/>
                  <a:gd name="T16" fmla="*/ 0 w 171"/>
                  <a:gd name="T17" fmla="*/ 10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1" h="146">
                    <a:moveTo>
                      <a:pt x="0" y="108"/>
                    </a:moveTo>
                    <a:cubicBezTo>
                      <a:pt x="35" y="108"/>
                      <a:pt x="65" y="101"/>
                      <a:pt x="90" y="82"/>
                    </a:cubicBezTo>
                    <a:cubicBezTo>
                      <a:pt x="117" y="62"/>
                      <a:pt x="128" y="34"/>
                      <a:pt x="123" y="0"/>
                    </a:cubicBezTo>
                    <a:cubicBezTo>
                      <a:pt x="164" y="18"/>
                      <a:pt x="171" y="69"/>
                      <a:pt x="139" y="98"/>
                    </a:cubicBezTo>
                    <a:cubicBezTo>
                      <a:pt x="123" y="113"/>
                      <a:pt x="123" y="113"/>
                      <a:pt x="136" y="130"/>
                    </a:cubicBezTo>
                    <a:cubicBezTo>
                      <a:pt x="139" y="133"/>
                      <a:pt x="144" y="137"/>
                      <a:pt x="140" y="141"/>
                    </a:cubicBezTo>
                    <a:cubicBezTo>
                      <a:pt x="137" y="146"/>
                      <a:pt x="132" y="144"/>
                      <a:pt x="128" y="142"/>
                    </a:cubicBezTo>
                    <a:cubicBezTo>
                      <a:pt x="99" y="127"/>
                      <a:pt x="68" y="125"/>
                      <a:pt x="37" y="123"/>
                    </a:cubicBezTo>
                    <a:cubicBezTo>
                      <a:pt x="25" y="122"/>
                      <a:pt x="14" y="117"/>
                      <a:pt x="0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304832D4-BB53-4D1C-9D85-2707072DA7FB}"/>
                </a:ext>
              </a:extLst>
            </p:cNvPr>
            <p:cNvSpPr/>
            <p:nvPr/>
          </p:nvSpPr>
          <p:spPr>
            <a:xfrm>
              <a:off x="443318" y="3547362"/>
              <a:ext cx="2103120" cy="738664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Review of all active medications for a given patient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D7CED85-F66F-48D6-92D9-442F603DB534}"/>
              </a:ext>
            </a:extLst>
          </p:cNvPr>
          <p:cNvGrpSpPr/>
          <p:nvPr/>
        </p:nvGrpSpPr>
        <p:grpSpPr>
          <a:xfrm>
            <a:off x="6557801" y="1356607"/>
            <a:ext cx="2194560" cy="4701292"/>
            <a:chOff x="6658210" y="1356607"/>
            <a:chExt cx="2194560" cy="4701292"/>
          </a:xfrm>
        </p:grpSpPr>
        <p:sp>
          <p:nvSpPr>
            <p:cNvPr id="29" name="Round Same Side Corner Rectangle 21">
              <a:extLst>
                <a:ext uri="{FF2B5EF4-FFF2-40B4-BE49-F238E27FC236}">
                  <a16:creationId xmlns:a16="http://schemas.microsoft.com/office/drawing/2014/main" xmlns="" id="{78070623-1934-4477-B9A9-4F1231222F90}"/>
                </a:ext>
              </a:extLst>
            </p:cNvPr>
            <p:cNvSpPr/>
            <p:nvPr/>
          </p:nvSpPr>
          <p:spPr>
            <a:xfrm flipH="1">
              <a:off x="6658210" y="1356607"/>
              <a:ext cx="2194560" cy="470129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93280AD8-0240-41BC-8BCB-DB47F8671AA2}"/>
                </a:ext>
              </a:extLst>
            </p:cNvPr>
            <p:cNvSpPr/>
            <p:nvPr/>
          </p:nvSpPr>
          <p:spPr>
            <a:xfrm flipH="1" flipV="1">
              <a:off x="6978250" y="1545490"/>
              <a:ext cx="1554480" cy="15544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B1201A19-563F-468F-ABA3-C1C83280BBD1}"/>
                </a:ext>
              </a:extLst>
            </p:cNvPr>
            <p:cNvSpPr/>
            <p:nvPr/>
          </p:nvSpPr>
          <p:spPr>
            <a:xfrm>
              <a:off x="6707819" y="3208988"/>
              <a:ext cx="21031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Arial Narrow" panose="020B0604020202020204" pitchFamily="34" charset="0"/>
                </a:rPr>
                <a:t>Responsibility</a:t>
              </a:r>
              <a:endParaRPr lang="en-US" b="1" dirty="0">
                <a:solidFill>
                  <a:schemeClr val="bg1"/>
                </a:solidFill>
                <a:cs typeface="Arial Narrow" panose="020B0604020202020204" pitchFamily="34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3EE4450F-276F-4F4D-8480-54A42D0F540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30214" y="1954706"/>
              <a:ext cx="850553" cy="736049"/>
              <a:chOff x="4195762" y="4586288"/>
              <a:chExt cx="495301" cy="428624"/>
            </a:xfrm>
            <a:solidFill>
              <a:schemeClr val="accent3"/>
            </a:solidFill>
          </p:grpSpPr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xmlns="" id="{8B686D00-D914-44A0-9C7A-F2C0DEF723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5762" y="4586288"/>
                <a:ext cx="495301" cy="355600"/>
              </a:xfrm>
              <a:custGeom>
                <a:avLst/>
                <a:gdLst>
                  <a:gd name="T0" fmla="*/ 268 w 277"/>
                  <a:gd name="T1" fmla="*/ 0 h 198"/>
                  <a:gd name="T2" fmla="*/ 9 w 277"/>
                  <a:gd name="T3" fmla="*/ 0 h 198"/>
                  <a:gd name="T4" fmla="*/ 0 w 277"/>
                  <a:gd name="T5" fmla="*/ 9 h 198"/>
                  <a:gd name="T6" fmla="*/ 0 w 277"/>
                  <a:gd name="T7" fmla="*/ 189 h 198"/>
                  <a:gd name="T8" fmla="*/ 9 w 277"/>
                  <a:gd name="T9" fmla="*/ 198 h 198"/>
                  <a:gd name="T10" fmla="*/ 268 w 277"/>
                  <a:gd name="T11" fmla="*/ 198 h 198"/>
                  <a:gd name="T12" fmla="*/ 277 w 277"/>
                  <a:gd name="T13" fmla="*/ 189 h 198"/>
                  <a:gd name="T14" fmla="*/ 277 w 277"/>
                  <a:gd name="T15" fmla="*/ 9 h 198"/>
                  <a:gd name="T16" fmla="*/ 268 w 277"/>
                  <a:gd name="T17" fmla="*/ 0 h 198"/>
                  <a:gd name="T18" fmla="*/ 265 w 277"/>
                  <a:gd name="T19" fmla="*/ 150 h 198"/>
                  <a:gd name="T20" fmla="*/ 254 w 277"/>
                  <a:gd name="T21" fmla="*/ 161 h 198"/>
                  <a:gd name="T22" fmla="*/ 23 w 277"/>
                  <a:gd name="T23" fmla="*/ 161 h 198"/>
                  <a:gd name="T24" fmla="*/ 13 w 277"/>
                  <a:gd name="T25" fmla="*/ 150 h 198"/>
                  <a:gd name="T26" fmla="*/ 13 w 277"/>
                  <a:gd name="T27" fmla="*/ 27 h 198"/>
                  <a:gd name="T28" fmla="*/ 23 w 277"/>
                  <a:gd name="T29" fmla="*/ 16 h 198"/>
                  <a:gd name="T30" fmla="*/ 254 w 277"/>
                  <a:gd name="T31" fmla="*/ 16 h 198"/>
                  <a:gd name="T32" fmla="*/ 265 w 277"/>
                  <a:gd name="T33" fmla="*/ 27 h 198"/>
                  <a:gd name="T34" fmla="*/ 265 w 277"/>
                  <a:gd name="T35" fmla="*/ 15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7" h="198">
                    <a:moveTo>
                      <a:pt x="268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4"/>
                      <a:pt x="4" y="198"/>
                      <a:pt x="9" y="198"/>
                    </a:cubicBezTo>
                    <a:cubicBezTo>
                      <a:pt x="268" y="198"/>
                      <a:pt x="268" y="198"/>
                      <a:pt x="268" y="198"/>
                    </a:cubicBezTo>
                    <a:cubicBezTo>
                      <a:pt x="273" y="198"/>
                      <a:pt x="277" y="194"/>
                      <a:pt x="277" y="189"/>
                    </a:cubicBezTo>
                    <a:cubicBezTo>
                      <a:pt x="277" y="9"/>
                      <a:pt x="277" y="9"/>
                      <a:pt x="277" y="9"/>
                    </a:cubicBezTo>
                    <a:cubicBezTo>
                      <a:pt x="277" y="4"/>
                      <a:pt x="273" y="0"/>
                      <a:pt x="268" y="0"/>
                    </a:cubicBezTo>
                    <a:close/>
                    <a:moveTo>
                      <a:pt x="265" y="150"/>
                    </a:moveTo>
                    <a:cubicBezTo>
                      <a:pt x="265" y="156"/>
                      <a:pt x="260" y="161"/>
                      <a:pt x="254" y="161"/>
                    </a:cubicBezTo>
                    <a:cubicBezTo>
                      <a:pt x="23" y="161"/>
                      <a:pt x="23" y="161"/>
                      <a:pt x="23" y="161"/>
                    </a:cubicBezTo>
                    <a:cubicBezTo>
                      <a:pt x="17" y="161"/>
                      <a:pt x="13" y="156"/>
                      <a:pt x="13" y="150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1"/>
                      <a:pt x="17" y="16"/>
                      <a:pt x="23" y="16"/>
                    </a:cubicBezTo>
                    <a:cubicBezTo>
                      <a:pt x="254" y="16"/>
                      <a:pt x="254" y="16"/>
                      <a:pt x="254" y="16"/>
                    </a:cubicBezTo>
                    <a:cubicBezTo>
                      <a:pt x="260" y="16"/>
                      <a:pt x="265" y="21"/>
                      <a:pt x="265" y="27"/>
                    </a:cubicBezTo>
                    <a:lnTo>
                      <a:pt x="265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xmlns="" id="{FFDB725F-734C-4CBB-9508-851571295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3088" y="4946650"/>
                <a:ext cx="120650" cy="460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xmlns="" id="{EAB8E270-9603-4565-AAF5-1F9268F9F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5938" y="4997450"/>
                <a:ext cx="234950" cy="174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xmlns="" id="{8C3BD424-DDC0-47B4-A3A3-7DE980580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8150" y="4654550"/>
                <a:ext cx="368300" cy="190500"/>
              </a:xfrm>
              <a:custGeom>
                <a:avLst/>
                <a:gdLst>
                  <a:gd name="T0" fmla="*/ 197 w 232"/>
                  <a:gd name="T1" fmla="*/ 2 h 120"/>
                  <a:gd name="T2" fmla="*/ 209 w 232"/>
                  <a:gd name="T3" fmla="*/ 12 h 120"/>
                  <a:gd name="T4" fmla="*/ 166 w 232"/>
                  <a:gd name="T5" fmla="*/ 63 h 120"/>
                  <a:gd name="T6" fmla="*/ 126 w 232"/>
                  <a:gd name="T7" fmla="*/ 32 h 120"/>
                  <a:gd name="T8" fmla="*/ 86 w 232"/>
                  <a:gd name="T9" fmla="*/ 84 h 120"/>
                  <a:gd name="T10" fmla="*/ 46 w 232"/>
                  <a:gd name="T11" fmla="*/ 58 h 120"/>
                  <a:gd name="T12" fmla="*/ 0 w 232"/>
                  <a:gd name="T13" fmla="*/ 111 h 120"/>
                  <a:gd name="T14" fmla="*/ 11 w 232"/>
                  <a:gd name="T15" fmla="*/ 120 h 120"/>
                  <a:gd name="T16" fmla="*/ 48 w 232"/>
                  <a:gd name="T17" fmla="*/ 76 h 120"/>
                  <a:gd name="T18" fmla="*/ 90 w 232"/>
                  <a:gd name="T19" fmla="*/ 103 h 120"/>
                  <a:gd name="T20" fmla="*/ 128 w 232"/>
                  <a:gd name="T21" fmla="*/ 52 h 120"/>
                  <a:gd name="T22" fmla="*/ 169 w 232"/>
                  <a:gd name="T23" fmla="*/ 84 h 120"/>
                  <a:gd name="T24" fmla="*/ 220 w 232"/>
                  <a:gd name="T25" fmla="*/ 21 h 120"/>
                  <a:gd name="T26" fmla="*/ 232 w 232"/>
                  <a:gd name="T27" fmla="*/ 32 h 120"/>
                  <a:gd name="T28" fmla="*/ 228 w 232"/>
                  <a:gd name="T29" fmla="*/ 0 h 120"/>
                  <a:gd name="T30" fmla="*/ 197 w 232"/>
                  <a:gd name="T31" fmla="*/ 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2" h="120">
                    <a:moveTo>
                      <a:pt x="197" y="2"/>
                    </a:moveTo>
                    <a:lnTo>
                      <a:pt x="209" y="12"/>
                    </a:lnTo>
                    <a:lnTo>
                      <a:pt x="166" y="63"/>
                    </a:lnTo>
                    <a:lnTo>
                      <a:pt x="126" y="32"/>
                    </a:lnTo>
                    <a:lnTo>
                      <a:pt x="86" y="84"/>
                    </a:lnTo>
                    <a:lnTo>
                      <a:pt x="46" y="58"/>
                    </a:lnTo>
                    <a:lnTo>
                      <a:pt x="0" y="111"/>
                    </a:lnTo>
                    <a:lnTo>
                      <a:pt x="11" y="120"/>
                    </a:lnTo>
                    <a:lnTo>
                      <a:pt x="48" y="76"/>
                    </a:lnTo>
                    <a:lnTo>
                      <a:pt x="90" y="103"/>
                    </a:lnTo>
                    <a:lnTo>
                      <a:pt x="128" y="52"/>
                    </a:lnTo>
                    <a:lnTo>
                      <a:pt x="169" y="84"/>
                    </a:lnTo>
                    <a:lnTo>
                      <a:pt x="220" y="21"/>
                    </a:lnTo>
                    <a:lnTo>
                      <a:pt x="232" y="32"/>
                    </a:lnTo>
                    <a:lnTo>
                      <a:pt x="228" y="0"/>
                    </a:lnTo>
                    <a:lnTo>
                      <a:pt x="19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86E0FBE6-6A99-48A5-911C-D228DAFB412F}"/>
                </a:ext>
              </a:extLst>
            </p:cNvPr>
            <p:cNvSpPr/>
            <p:nvPr/>
          </p:nvSpPr>
          <p:spPr>
            <a:xfrm>
              <a:off x="6672488" y="3547362"/>
              <a:ext cx="2103120" cy="954107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All </a:t>
              </a:r>
              <a:r>
                <a:rPr lang="en-US" sz="1400" dirty="0" smtClean="0">
                  <a:solidFill>
                    <a:schemeClr val="bg1"/>
                  </a:solidFill>
                </a:rPr>
                <a:t>physicians and  </a:t>
              </a:r>
              <a:r>
                <a:rPr lang="en-US" sz="1400" dirty="0">
                  <a:solidFill>
                    <a:schemeClr val="bg1"/>
                  </a:solidFill>
                </a:rPr>
                <a:t>advanced care </a:t>
              </a:r>
              <a:r>
                <a:rPr lang="en-US" sz="1400" dirty="0" smtClean="0">
                  <a:solidFill>
                    <a:schemeClr val="bg1"/>
                  </a:solidFill>
                </a:rPr>
                <a:t>practitioners,</a:t>
              </a:r>
              <a:endParaRPr lang="en-US" sz="1400" dirty="0">
                <a:solidFill>
                  <a:schemeClr val="bg1"/>
                </a:solidFill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BA474238-F9BD-43BC-A52D-46D155437125}"/>
              </a:ext>
            </a:extLst>
          </p:cNvPr>
          <p:cNvGrpSpPr/>
          <p:nvPr/>
        </p:nvGrpSpPr>
        <p:grpSpPr>
          <a:xfrm>
            <a:off x="9654458" y="1356606"/>
            <a:ext cx="2194560" cy="4701291"/>
            <a:chOff x="9772796" y="1356606"/>
            <a:chExt cx="2194560" cy="4701291"/>
          </a:xfrm>
        </p:grpSpPr>
        <p:sp>
          <p:nvSpPr>
            <p:cNvPr id="38" name="Round Same Side Corner Rectangle 21">
              <a:extLst>
                <a:ext uri="{FF2B5EF4-FFF2-40B4-BE49-F238E27FC236}">
                  <a16:creationId xmlns:a16="http://schemas.microsoft.com/office/drawing/2014/main" xmlns="" id="{2E1D562C-DCBF-44ED-BA07-2F98A6B720E6}"/>
                </a:ext>
              </a:extLst>
            </p:cNvPr>
            <p:cNvSpPr/>
            <p:nvPr/>
          </p:nvSpPr>
          <p:spPr>
            <a:xfrm flipH="1">
              <a:off x="9772796" y="1356606"/>
              <a:ext cx="2194560" cy="470129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E38DD866-D4E5-4183-842B-ACB0F4F58D51}"/>
                </a:ext>
              </a:extLst>
            </p:cNvPr>
            <p:cNvSpPr/>
            <p:nvPr/>
          </p:nvSpPr>
          <p:spPr>
            <a:xfrm flipH="1" flipV="1">
              <a:off x="10092836" y="1545490"/>
              <a:ext cx="1554480" cy="15544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9C74CFCA-E147-4E60-9D53-E73171EA7D8E}"/>
                </a:ext>
              </a:extLst>
            </p:cNvPr>
            <p:cNvSpPr/>
            <p:nvPr/>
          </p:nvSpPr>
          <p:spPr>
            <a:xfrm>
              <a:off x="9822405" y="3208988"/>
              <a:ext cx="21031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Arial Narrow" panose="020B0604020202020204" pitchFamily="34" charset="0"/>
                </a:rPr>
                <a:t>Expectations</a:t>
              </a:r>
              <a:endParaRPr lang="en-US" b="1" dirty="0">
                <a:solidFill>
                  <a:schemeClr val="bg1"/>
                </a:solidFill>
                <a:cs typeface="Arial Narrow" panose="020B0604020202020204" pitchFamily="34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BA03A9F5-922C-428E-B539-7C75539BAC8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27718" y="1937769"/>
              <a:ext cx="884716" cy="769922"/>
              <a:chOff x="1671638" y="1676400"/>
              <a:chExt cx="5554662" cy="4833938"/>
            </a:xfrm>
            <a:solidFill>
              <a:schemeClr val="accent1"/>
            </a:solidFill>
          </p:grpSpPr>
          <p:sp>
            <p:nvSpPr>
              <p:cNvPr id="42" name="Freeform 86">
                <a:extLst>
                  <a:ext uri="{FF2B5EF4-FFF2-40B4-BE49-F238E27FC236}">
                    <a16:creationId xmlns:a16="http://schemas.microsoft.com/office/drawing/2014/main" xmlns="" id="{017B8A00-8310-48C4-8D40-4CD215929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638" y="1676400"/>
                <a:ext cx="5554662" cy="3705225"/>
              </a:xfrm>
              <a:custGeom>
                <a:avLst/>
                <a:gdLst>
                  <a:gd name="T0" fmla="*/ 553 w 1481"/>
                  <a:gd name="T1" fmla="*/ 446 h 988"/>
                  <a:gd name="T2" fmla="*/ 442 w 1481"/>
                  <a:gd name="T3" fmla="*/ 439 h 988"/>
                  <a:gd name="T4" fmla="*/ 208 w 1481"/>
                  <a:gd name="T5" fmla="*/ 623 h 988"/>
                  <a:gd name="T6" fmla="*/ 345 w 1481"/>
                  <a:gd name="T7" fmla="*/ 842 h 988"/>
                  <a:gd name="T8" fmla="*/ 359 w 1481"/>
                  <a:gd name="T9" fmla="*/ 862 h 988"/>
                  <a:gd name="T10" fmla="*/ 359 w 1481"/>
                  <a:gd name="T11" fmla="*/ 969 h 988"/>
                  <a:gd name="T12" fmla="*/ 359 w 1481"/>
                  <a:gd name="T13" fmla="*/ 986 h 988"/>
                  <a:gd name="T14" fmla="*/ 312 w 1481"/>
                  <a:gd name="T15" fmla="*/ 974 h 988"/>
                  <a:gd name="T16" fmla="*/ 129 w 1481"/>
                  <a:gd name="T17" fmla="*/ 456 h 988"/>
                  <a:gd name="T18" fmla="*/ 423 w 1481"/>
                  <a:gd name="T19" fmla="*/ 303 h 988"/>
                  <a:gd name="T20" fmla="*/ 442 w 1481"/>
                  <a:gd name="T21" fmla="*/ 288 h 988"/>
                  <a:gd name="T22" fmla="*/ 816 w 1481"/>
                  <a:gd name="T23" fmla="*/ 18 h 988"/>
                  <a:gd name="T24" fmla="*/ 1128 w 1481"/>
                  <a:gd name="T25" fmla="*/ 375 h 988"/>
                  <a:gd name="T26" fmla="*/ 1128 w 1481"/>
                  <a:gd name="T27" fmla="*/ 395 h 988"/>
                  <a:gd name="T28" fmla="*/ 1407 w 1481"/>
                  <a:gd name="T29" fmla="*/ 503 h 988"/>
                  <a:gd name="T30" fmla="*/ 1474 w 1481"/>
                  <a:gd name="T31" fmla="*/ 720 h 988"/>
                  <a:gd name="T32" fmla="*/ 1188 w 1481"/>
                  <a:gd name="T33" fmla="*/ 988 h 988"/>
                  <a:gd name="T34" fmla="*/ 1188 w 1481"/>
                  <a:gd name="T35" fmla="*/ 855 h 988"/>
                  <a:gd name="T36" fmla="*/ 1213 w 1481"/>
                  <a:gd name="T37" fmla="*/ 850 h 988"/>
                  <a:gd name="T38" fmla="*/ 1337 w 1481"/>
                  <a:gd name="T39" fmla="*/ 667 h 988"/>
                  <a:gd name="T40" fmla="*/ 1151 w 1481"/>
                  <a:gd name="T41" fmla="*/ 530 h 988"/>
                  <a:gd name="T42" fmla="*/ 984 w 1481"/>
                  <a:gd name="T43" fmla="*/ 555 h 988"/>
                  <a:gd name="T44" fmla="*/ 972 w 1481"/>
                  <a:gd name="T45" fmla="*/ 556 h 988"/>
                  <a:gd name="T46" fmla="*/ 981 w 1481"/>
                  <a:gd name="T47" fmla="*/ 468 h 988"/>
                  <a:gd name="T48" fmla="*/ 991 w 1481"/>
                  <a:gd name="T49" fmla="*/ 375 h 988"/>
                  <a:gd name="T50" fmla="*/ 808 w 1481"/>
                  <a:gd name="T51" fmla="*/ 152 h 988"/>
                  <a:gd name="T52" fmla="*/ 574 w 1481"/>
                  <a:gd name="T53" fmla="*/ 325 h 988"/>
                  <a:gd name="T54" fmla="*/ 553 w 1481"/>
                  <a:gd name="T55" fmla="*/ 446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81" h="988">
                    <a:moveTo>
                      <a:pt x="553" y="446"/>
                    </a:moveTo>
                    <a:cubicBezTo>
                      <a:pt x="515" y="443"/>
                      <a:pt x="479" y="442"/>
                      <a:pt x="442" y="439"/>
                    </a:cubicBezTo>
                    <a:cubicBezTo>
                      <a:pt x="324" y="428"/>
                      <a:pt x="224" y="506"/>
                      <a:pt x="208" y="623"/>
                    </a:cubicBezTo>
                    <a:cubicBezTo>
                      <a:pt x="196" y="715"/>
                      <a:pt x="253" y="808"/>
                      <a:pt x="345" y="842"/>
                    </a:cubicBezTo>
                    <a:cubicBezTo>
                      <a:pt x="356" y="846"/>
                      <a:pt x="359" y="851"/>
                      <a:pt x="359" y="862"/>
                    </a:cubicBezTo>
                    <a:cubicBezTo>
                      <a:pt x="358" y="898"/>
                      <a:pt x="359" y="933"/>
                      <a:pt x="359" y="969"/>
                    </a:cubicBezTo>
                    <a:cubicBezTo>
                      <a:pt x="359" y="973"/>
                      <a:pt x="359" y="978"/>
                      <a:pt x="359" y="986"/>
                    </a:cubicBezTo>
                    <a:cubicBezTo>
                      <a:pt x="342" y="981"/>
                      <a:pt x="327" y="978"/>
                      <a:pt x="312" y="974"/>
                    </a:cubicBezTo>
                    <a:cubicBezTo>
                      <a:pt x="94" y="907"/>
                      <a:pt x="0" y="645"/>
                      <a:pt x="129" y="456"/>
                    </a:cubicBezTo>
                    <a:cubicBezTo>
                      <a:pt x="199" y="353"/>
                      <a:pt x="299" y="303"/>
                      <a:pt x="423" y="303"/>
                    </a:cubicBezTo>
                    <a:cubicBezTo>
                      <a:pt x="435" y="303"/>
                      <a:pt x="440" y="300"/>
                      <a:pt x="442" y="288"/>
                    </a:cubicBezTo>
                    <a:cubicBezTo>
                      <a:pt x="479" y="117"/>
                      <a:pt x="641" y="0"/>
                      <a:pt x="816" y="18"/>
                    </a:cubicBezTo>
                    <a:cubicBezTo>
                      <a:pt x="1000" y="37"/>
                      <a:pt x="1134" y="189"/>
                      <a:pt x="1128" y="375"/>
                    </a:cubicBezTo>
                    <a:cubicBezTo>
                      <a:pt x="1128" y="381"/>
                      <a:pt x="1128" y="388"/>
                      <a:pt x="1128" y="395"/>
                    </a:cubicBezTo>
                    <a:cubicBezTo>
                      <a:pt x="1240" y="383"/>
                      <a:pt x="1335" y="416"/>
                      <a:pt x="1407" y="503"/>
                    </a:cubicBezTo>
                    <a:cubicBezTo>
                      <a:pt x="1460" y="566"/>
                      <a:pt x="1481" y="639"/>
                      <a:pt x="1474" y="720"/>
                    </a:cubicBezTo>
                    <a:cubicBezTo>
                      <a:pt x="1458" y="887"/>
                      <a:pt x="1314" y="987"/>
                      <a:pt x="1188" y="988"/>
                    </a:cubicBezTo>
                    <a:cubicBezTo>
                      <a:pt x="1188" y="944"/>
                      <a:pt x="1188" y="900"/>
                      <a:pt x="1188" y="855"/>
                    </a:cubicBezTo>
                    <a:cubicBezTo>
                      <a:pt x="1196" y="853"/>
                      <a:pt x="1205" y="852"/>
                      <a:pt x="1213" y="850"/>
                    </a:cubicBezTo>
                    <a:cubicBezTo>
                      <a:pt x="1295" y="830"/>
                      <a:pt x="1352" y="746"/>
                      <a:pt x="1337" y="667"/>
                    </a:cubicBezTo>
                    <a:cubicBezTo>
                      <a:pt x="1319" y="575"/>
                      <a:pt x="1240" y="517"/>
                      <a:pt x="1151" y="530"/>
                    </a:cubicBezTo>
                    <a:cubicBezTo>
                      <a:pt x="1095" y="538"/>
                      <a:pt x="1040" y="547"/>
                      <a:pt x="984" y="555"/>
                    </a:cubicBezTo>
                    <a:cubicBezTo>
                      <a:pt x="981" y="556"/>
                      <a:pt x="977" y="556"/>
                      <a:pt x="972" y="556"/>
                    </a:cubicBezTo>
                    <a:cubicBezTo>
                      <a:pt x="975" y="526"/>
                      <a:pt x="978" y="497"/>
                      <a:pt x="981" y="468"/>
                    </a:cubicBezTo>
                    <a:cubicBezTo>
                      <a:pt x="985" y="437"/>
                      <a:pt x="989" y="406"/>
                      <a:pt x="991" y="375"/>
                    </a:cubicBezTo>
                    <a:cubicBezTo>
                      <a:pt x="999" y="264"/>
                      <a:pt x="919" y="167"/>
                      <a:pt x="808" y="152"/>
                    </a:cubicBezTo>
                    <a:cubicBezTo>
                      <a:pt x="697" y="138"/>
                      <a:pt x="594" y="214"/>
                      <a:pt x="574" y="325"/>
                    </a:cubicBezTo>
                    <a:cubicBezTo>
                      <a:pt x="567" y="364"/>
                      <a:pt x="561" y="404"/>
                      <a:pt x="553" y="4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87">
                <a:extLst>
                  <a:ext uri="{FF2B5EF4-FFF2-40B4-BE49-F238E27FC236}">
                    <a16:creationId xmlns:a16="http://schemas.microsoft.com/office/drawing/2014/main" xmlns="" id="{909AA1C2-A6B7-4044-86E1-8693431D3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425" y="4391025"/>
                <a:ext cx="1800225" cy="1789113"/>
              </a:xfrm>
              <a:custGeom>
                <a:avLst/>
                <a:gdLst>
                  <a:gd name="T0" fmla="*/ 204 w 480"/>
                  <a:gd name="T1" fmla="*/ 93 h 477"/>
                  <a:gd name="T2" fmla="*/ 109 w 480"/>
                  <a:gd name="T3" fmla="*/ 0 h 477"/>
                  <a:gd name="T4" fmla="*/ 480 w 480"/>
                  <a:gd name="T5" fmla="*/ 0 h 477"/>
                  <a:gd name="T6" fmla="*/ 480 w 480"/>
                  <a:gd name="T7" fmla="*/ 365 h 477"/>
                  <a:gd name="T8" fmla="*/ 387 w 480"/>
                  <a:gd name="T9" fmla="*/ 276 h 477"/>
                  <a:gd name="T10" fmla="*/ 185 w 480"/>
                  <a:gd name="T11" fmla="*/ 477 h 477"/>
                  <a:gd name="T12" fmla="*/ 0 w 480"/>
                  <a:gd name="T13" fmla="*/ 289 h 477"/>
                  <a:gd name="T14" fmla="*/ 204 w 480"/>
                  <a:gd name="T15" fmla="*/ 93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0" h="477">
                    <a:moveTo>
                      <a:pt x="204" y="93"/>
                    </a:moveTo>
                    <a:cubicBezTo>
                      <a:pt x="171" y="60"/>
                      <a:pt x="142" y="32"/>
                      <a:pt x="109" y="0"/>
                    </a:cubicBezTo>
                    <a:cubicBezTo>
                      <a:pt x="235" y="0"/>
                      <a:pt x="357" y="0"/>
                      <a:pt x="480" y="0"/>
                    </a:cubicBezTo>
                    <a:cubicBezTo>
                      <a:pt x="480" y="120"/>
                      <a:pt x="480" y="241"/>
                      <a:pt x="480" y="365"/>
                    </a:cubicBezTo>
                    <a:cubicBezTo>
                      <a:pt x="449" y="335"/>
                      <a:pt x="418" y="305"/>
                      <a:pt x="387" y="276"/>
                    </a:cubicBezTo>
                    <a:cubicBezTo>
                      <a:pt x="319" y="343"/>
                      <a:pt x="252" y="410"/>
                      <a:pt x="185" y="477"/>
                    </a:cubicBezTo>
                    <a:cubicBezTo>
                      <a:pt x="124" y="415"/>
                      <a:pt x="64" y="354"/>
                      <a:pt x="0" y="289"/>
                    </a:cubicBezTo>
                    <a:cubicBezTo>
                      <a:pt x="66" y="226"/>
                      <a:pt x="134" y="161"/>
                      <a:pt x="204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8">
                <a:extLst>
                  <a:ext uri="{FF2B5EF4-FFF2-40B4-BE49-F238E27FC236}">
                    <a16:creationId xmlns:a16="http://schemas.microsoft.com/office/drawing/2014/main" xmlns="" id="{C2C2D279-58AF-42B6-ADCC-70C764677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663" y="4710113"/>
                <a:ext cx="1395412" cy="1800225"/>
              </a:xfrm>
              <a:custGeom>
                <a:avLst/>
                <a:gdLst>
                  <a:gd name="T0" fmla="*/ 372 w 372"/>
                  <a:gd name="T1" fmla="*/ 480 h 480"/>
                  <a:gd name="T2" fmla="*/ 0 w 372"/>
                  <a:gd name="T3" fmla="*/ 480 h 480"/>
                  <a:gd name="T4" fmla="*/ 0 w 372"/>
                  <a:gd name="T5" fmla="*/ 115 h 480"/>
                  <a:gd name="T6" fmla="*/ 90 w 372"/>
                  <a:gd name="T7" fmla="*/ 202 h 480"/>
                  <a:gd name="T8" fmla="*/ 292 w 372"/>
                  <a:gd name="T9" fmla="*/ 0 h 480"/>
                  <a:gd name="T10" fmla="*/ 330 w 372"/>
                  <a:gd name="T11" fmla="*/ 39 h 480"/>
                  <a:gd name="T12" fmla="*/ 90 w 372"/>
                  <a:gd name="T13" fmla="*/ 276 h 480"/>
                  <a:gd name="T14" fmla="*/ 54 w 372"/>
                  <a:gd name="T15" fmla="*/ 242 h 480"/>
                  <a:gd name="T16" fmla="*/ 54 w 372"/>
                  <a:gd name="T17" fmla="*/ 426 h 480"/>
                  <a:gd name="T18" fmla="*/ 235 w 372"/>
                  <a:gd name="T19" fmla="*/ 426 h 480"/>
                  <a:gd name="T20" fmla="*/ 238 w 372"/>
                  <a:gd name="T21" fmla="*/ 423 h 480"/>
                  <a:gd name="T22" fmla="*/ 198 w 372"/>
                  <a:gd name="T23" fmla="*/ 393 h 480"/>
                  <a:gd name="T24" fmla="*/ 279 w 372"/>
                  <a:gd name="T25" fmla="*/ 318 h 480"/>
                  <a:gd name="T26" fmla="*/ 310 w 372"/>
                  <a:gd name="T27" fmla="*/ 355 h 480"/>
                  <a:gd name="T28" fmla="*/ 279 w 372"/>
                  <a:gd name="T29" fmla="*/ 389 h 480"/>
                  <a:gd name="T30" fmla="*/ 372 w 372"/>
                  <a:gd name="T31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2" h="480">
                    <a:moveTo>
                      <a:pt x="372" y="480"/>
                    </a:moveTo>
                    <a:cubicBezTo>
                      <a:pt x="245" y="480"/>
                      <a:pt x="123" y="480"/>
                      <a:pt x="0" y="480"/>
                    </a:cubicBezTo>
                    <a:cubicBezTo>
                      <a:pt x="0" y="359"/>
                      <a:pt x="0" y="239"/>
                      <a:pt x="0" y="115"/>
                    </a:cubicBezTo>
                    <a:cubicBezTo>
                      <a:pt x="32" y="145"/>
                      <a:pt x="61" y="174"/>
                      <a:pt x="90" y="202"/>
                    </a:cubicBezTo>
                    <a:cubicBezTo>
                      <a:pt x="158" y="134"/>
                      <a:pt x="225" y="67"/>
                      <a:pt x="292" y="0"/>
                    </a:cubicBezTo>
                    <a:cubicBezTo>
                      <a:pt x="306" y="15"/>
                      <a:pt x="318" y="27"/>
                      <a:pt x="330" y="39"/>
                    </a:cubicBezTo>
                    <a:cubicBezTo>
                      <a:pt x="251" y="117"/>
                      <a:pt x="171" y="196"/>
                      <a:pt x="90" y="276"/>
                    </a:cubicBezTo>
                    <a:cubicBezTo>
                      <a:pt x="81" y="268"/>
                      <a:pt x="69" y="256"/>
                      <a:pt x="54" y="242"/>
                    </a:cubicBezTo>
                    <a:cubicBezTo>
                      <a:pt x="54" y="305"/>
                      <a:pt x="54" y="365"/>
                      <a:pt x="54" y="426"/>
                    </a:cubicBezTo>
                    <a:cubicBezTo>
                      <a:pt x="115" y="426"/>
                      <a:pt x="175" y="426"/>
                      <a:pt x="235" y="426"/>
                    </a:cubicBezTo>
                    <a:cubicBezTo>
                      <a:pt x="236" y="425"/>
                      <a:pt x="237" y="424"/>
                      <a:pt x="238" y="423"/>
                    </a:cubicBezTo>
                    <a:cubicBezTo>
                      <a:pt x="225" y="414"/>
                      <a:pt x="213" y="404"/>
                      <a:pt x="198" y="393"/>
                    </a:cubicBezTo>
                    <a:cubicBezTo>
                      <a:pt x="229" y="366"/>
                      <a:pt x="254" y="342"/>
                      <a:pt x="279" y="318"/>
                    </a:cubicBezTo>
                    <a:cubicBezTo>
                      <a:pt x="288" y="328"/>
                      <a:pt x="298" y="341"/>
                      <a:pt x="310" y="355"/>
                    </a:cubicBezTo>
                    <a:cubicBezTo>
                      <a:pt x="302" y="364"/>
                      <a:pt x="291" y="376"/>
                      <a:pt x="279" y="389"/>
                    </a:cubicBezTo>
                    <a:cubicBezTo>
                      <a:pt x="309" y="419"/>
                      <a:pt x="339" y="448"/>
                      <a:pt x="372" y="4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F93A695F-4520-4EBE-AA87-61AF3AE66B56}"/>
                </a:ext>
              </a:extLst>
            </p:cNvPr>
            <p:cNvSpPr/>
            <p:nvPr/>
          </p:nvSpPr>
          <p:spPr>
            <a:xfrm>
              <a:off x="9787074" y="3547362"/>
              <a:ext cx="2103120" cy="2031325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Complete a Medication Reconciliation on  </a:t>
              </a:r>
              <a:r>
                <a:rPr lang="en-US" sz="1400" dirty="0">
                  <a:solidFill>
                    <a:schemeClr val="bg1"/>
                  </a:solidFill>
                </a:rPr>
                <a:t>every inpatient </a:t>
              </a:r>
              <a:r>
                <a:rPr lang="en-US" sz="1400" dirty="0" smtClean="0">
                  <a:solidFill>
                    <a:schemeClr val="bg1"/>
                  </a:solidFill>
                </a:rPr>
                <a:t>at: </a:t>
              </a:r>
            </a:p>
            <a:p>
              <a:pPr algn="ctr"/>
              <a:endParaRPr lang="en-US" sz="1400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Admission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Transfers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Discharge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38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25A4B2-C27B-4CF9-8A4A-F6B06821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Joint Commission Readiness - Documentation in Epic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4630AE-72FD-4A5D-AA11-52308F96D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26" y="1942363"/>
            <a:ext cx="11658600" cy="4075286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2400" b="1" dirty="0" smtClean="0"/>
              <a:t>Allergies:</a:t>
            </a:r>
          </a:p>
          <a:p>
            <a:pPr lvl="2"/>
            <a:r>
              <a:rPr lang="en-US" sz="2400" dirty="0" smtClean="0"/>
              <a:t>Physician and advanced care practitioners to review, update and Mark as Reviewed on every inpatient.</a:t>
            </a:r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r>
              <a:rPr lang="en-US" sz="2400" b="1" dirty="0"/>
              <a:t>Past Medical History (PMH) and Past Surgical History (PSH</a:t>
            </a:r>
            <a:r>
              <a:rPr lang="en-US" sz="2400" b="1" dirty="0" smtClean="0"/>
              <a:t>):</a:t>
            </a:r>
          </a:p>
          <a:p>
            <a:pPr lvl="2"/>
            <a:r>
              <a:rPr lang="en-US" sz="2400" dirty="0"/>
              <a:t>Physician and advanced care practitioners to review, update and Mark as Reviewed on every inpatient</a:t>
            </a:r>
            <a:r>
              <a:rPr lang="en-US" sz="2400" dirty="0" smtClean="0"/>
              <a:t>.</a:t>
            </a:r>
          </a:p>
          <a:p>
            <a:pPr lvl="2"/>
            <a:endParaRPr lang="en-US" sz="2400" dirty="0"/>
          </a:p>
          <a:p>
            <a:pPr marL="457200" lvl="1" indent="0">
              <a:buNone/>
            </a:pPr>
            <a:r>
              <a:rPr lang="en-US" sz="2400" b="1" dirty="0" smtClean="0"/>
              <a:t>VTE Prophylaxis:</a:t>
            </a:r>
          </a:p>
          <a:p>
            <a:pPr lvl="2"/>
            <a:r>
              <a:rPr lang="en-US" sz="2400" dirty="0" smtClean="0"/>
              <a:t>Every inpatient should have VTE prophylaxis ordered or reason for no prophylaxis documented in chart.</a:t>
            </a:r>
            <a:endParaRPr lang="en-US" sz="2400" dirty="0"/>
          </a:p>
          <a:p>
            <a:pPr lvl="2"/>
            <a:endParaRPr lang="en-US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ACC920-CB0F-45E3-B9B5-FE8C991A4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 </a:t>
            </a:r>
            <a:fld id="{020DA90B-5D47-4F77-AA3C-54E76B4D78A2}" type="slidenum">
              <a:rPr lang="en-US" smtClean="0"/>
              <a:pPr/>
              <a:t>8</a:t>
            </a:fld>
            <a:r>
              <a:rPr lang="en-US"/>
              <a:t>  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76B742E-7801-4ADC-90E1-4D645CEF62C2}"/>
              </a:ext>
            </a:extLst>
          </p:cNvPr>
          <p:cNvSpPr txBox="1"/>
          <p:nvPr/>
        </p:nvSpPr>
        <p:spPr>
          <a:xfrm>
            <a:off x="542926" y="1225599"/>
            <a:ext cx="11370400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 smtClean="0"/>
              <a:t>Other Items</a:t>
            </a:r>
            <a:endParaRPr lang="en-US" sz="2800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xmlns="" id="{F6EC34DA-664F-42CB-B70F-02FCDBE95425}"/>
              </a:ext>
            </a:extLst>
          </p:cNvPr>
          <p:cNvSpPr/>
          <p:nvPr/>
        </p:nvSpPr>
        <p:spPr>
          <a:xfrm rot="5400000">
            <a:off x="282672" y="1323478"/>
            <a:ext cx="329056" cy="19145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Reports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37386CA8-0AA1-452E-99C6-40DADB303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|  </a:t>
            </a:r>
            <a:fld id="{020DA90B-5D47-4F77-AA3C-54E76B4D78A2}" type="slidenum">
              <a:rPr lang="en-US" smtClean="0"/>
              <a:pPr/>
              <a:t>9</a:t>
            </a:fld>
            <a:r>
              <a:rPr lang="en-US"/>
              <a:t>  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7431A7-0041-4FF0-B774-0DC0B098F8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876288"/>
            <a:ext cx="2895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DRAFT XXXX.XXX\######(pptx) WD XX-XX-XX</a:t>
            </a:r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 rot="10800000">
            <a:off x="1338304" y="1413967"/>
            <a:ext cx="492443" cy="454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" wrap="square">
            <a:noAutofit/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明朝 ProN W3"/>
                <a:cs typeface="ヒラギノ明朝 ProN W3"/>
                <a:sym typeface="Times New Roman" pitchFamily="18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明朝 ProN W3"/>
                <a:cs typeface="ヒラギノ明朝 ProN W3"/>
                <a:sym typeface="Times New Roman" pitchFamily="18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明朝 ProN W3"/>
                <a:cs typeface="ヒラギノ明朝 ProN W3"/>
                <a:sym typeface="Times New Roman" pitchFamily="18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明朝 ProN W3"/>
                <a:cs typeface="ヒラギノ明朝 ProN W3"/>
                <a:sym typeface="Times New Roman" pitchFamily="18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明朝 ProN W3"/>
                <a:cs typeface="ヒラギノ明朝 ProN W3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明朝 ProN W3"/>
                <a:cs typeface="ヒラギノ明朝 ProN W3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明朝 ProN W3"/>
                <a:cs typeface="ヒラギノ明朝 ProN W3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明朝 ProN W3"/>
                <a:cs typeface="ヒラギノ明朝 ProN W3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明朝 ProN W3"/>
                <a:cs typeface="ヒラギノ明朝 ProN W3"/>
                <a:sym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accent1"/>
                </a:solidFill>
                <a:latin typeface="+mn-lt"/>
              </a:rPr>
              <a:t>Title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 rot="10800000">
            <a:off x="10441122" y="1413965"/>
            <a:ext cx="492443" cy="454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>
            <a:noAutofit/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明朝 ProN W3"/>
                <a:cs typeface="ヒラギノ明朝 ProN W3"/>
                <a:sym typeface="Times New Roman" pitchFamily="18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明朝 ProN W3"/>
                <a:cs typeface="ヒラギノ明朝 ProN W3"/>
                <a:sym typeface="Times New Roman" pitchFamily="18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明朝 ProN W3"/>
                <a:cs typeface="ヒラギノ明朝 ProN W3"/>
                <a:sym typeface="Times New Roman" pitchFamily="18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明朝 ProN W3"/>
                <a:cs typeface="ヒラギノ明朝 ProN W3"/>
                <a:sym typeface="Times New Roman" pitchFamily="18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明朝 ProN W3"/>
                <a:cs typeface="ヒラギノ明朝 ProN W3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明朝 ProN W3"/>
                <a:cs typeface="ヒラギノ明朝 ProN W3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明朝 ProN W3"/>
                <a:cs typeface="ヒラギノ明朝 ProN W3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明朝 ProN W3"/>
                <a:cs typeface="ヒラギノ明朝 ProN W3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明朝 ProN W3"/>
                <a:cs typeface="ヒラギノ明朝 ProN W3"/>
                <a:sym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07" y="695140"/>
            <a:ext cx="4440904" cy="598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49" y="695140"/>
            <a:ext cx="4515310" cy="409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3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G Colors 2">
      <a:dk1>
        <a:sysClr val="windowText" lastClr="000000"/>
      </a:dk1>
      <a:lt1>
        <a:sysClr val="window" lastClr="FFFFFF"/>
      </a:lt1>
      <a:dk2>
        <a:srgbClr val="4DA6D1"/>
      </a:dk2>
      <a:lt2>
        <a:srgbClr val="333E48"/>
      </a:lt2>
      <a:accent1>
        <a:srgbClr val="007FBD"/>
      </a:accent1>
      <a:accent2>
        <a:srgbClr val="20B473"/>
      </a:accent2>
      <a:accent3>
        <a:srgbClr val="C7C7C7"/>
      </a:accent3>
      <a:accent4>
        <a:srgbClr val="4D4D4D"/>
      </a:accent4>
      <a:accent5>
        <a:srgbClr val="4BBFCC"/>
      </a:accent5>
      <a:accent6>
        <a:srgbClr val="D9252E"/>
      </a:accent6>
      <a:hlink>
        <a:srgbClr val="0000FF"/>
      </a:hlink>
      <a:folHlink>
        <a:srgbClr val="800080"/>
      </a:folHlink>
    </a:clrScheme>
    <a:fontScheme name="ECG New Template">
      <a:majorFont>
        <a:latin typeface="Rockwel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C0DAEBA8D4D94F91CE07933DFEAD1D" ma:contentTypeVersion="13" ma:contentTypeDescription="Create a new document." ma:contentTypeScope="" ma:versionID="0d399a0ee4c292e08650a96afbb63462">
  <xsd:schema xmlns:xsd="http://www.w3.org/2001/XMLSchema" xmlns:xs="http://www.w3.org/2001/XMLSchema" xmlns:p="http://schemas.microsoft.com/office/2006/metadata/properties" xmlns:ns3="2493105f-a115-45f6-94fe-48bf51b14773" xmlns:ns4="b9b9ddd4-fa93-467c-9ee4-59f1e77939a7" targetNamespace="http://schemas.microsoft.com/office/2006/metadata/properties" ma:root="true" ma:fieldsID="5e6457181947c201472498a3d4591b5d" ns3:_="" ns4:_="">
    <xsd:import namespace="2493105f-a115-45f6-94fe-48bf51b14773"/>
    <xsd:import namespace="b9b9ddd4-fa93-467c-9ee4-59f1e77939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3105f-a115-45f6-94fe-48bf51b14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9ddd4-fa93-467c-9ee4-59f1e77939a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FBAE8F-BD4A-4B55-A557-9360D8DFBCB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9b9ddd4-fa93-467c-9ee4-59f1e77939a7"/>
    <ds:schemaRef ds:uri="2493105f-a115-45f6-94fe-48bf51b1477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1C0D6DB-483E-4B40-8196-90F61BD75F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3105f-a115-45f6-94fe-48bf51b14773"/>
    <ds:schemaRef ds:uri="b9b9ddd4-fa93-467c-9ee4-59f1e77939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A3F0BA-A0AA-403D-A0BE-E4ADE0E476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16637</TotalTime>
  <Words>664</Words>
  <Application>Microsoft Office PowerPoint</Application>
  <PresentationFormat>Custom</PresentationFormat>
  <Paragraphs>141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Agenda</vt:lpstr>
      <vt:lpstr>Joint Commission Readiness - Documentation in Epic</vt:lpstr>
      <vt:lpstr>Joint Commission Readiness - Documentation in Epic</vt:lpstr>
      <vt:lpstr>Joint Commission Readiness - Documentation in Epic</vt:lpstr>
      <vt:lpstr>Problem List </vt:lpstr>
      <vt:lpstr>Medication Reconciliation</vt:lpstr>
      <vt:lpstr>Joint Commission Readiness - Documentation in Epic</vt:lpstr>
      <vt:lpstr>Current Reports</vt:lpstr>
      <vt:lpstr>Admission Navigator:  Your Key to Completing All Documentation in one Place</vt:lpstr>
      <vt:lpstr>Discharge Navigator:  Your Key to Completing All Documentation in one Place</vt:lpstr>
      <vt:lpstr>The Ten Commandments for Good Charting in Epic   (and how to avoid Joint Commission hell) </vt:lpstr>
      <vt:lpstr>Provider Education</vt:lpstr>
      <vt:lpstr>Next Steps in Provider Education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 Presentation Template_509378</dc:title>
  <dc:creator>Tumey, Paul;ECG</dc:creator>
  <cp:lastModifiedBy>Pivarunas, Dr. Anthony</cp:lastModifiedBy>
  <cp:revision>117</cp:revision>
  <dcterms:created xsi:type="dcterms:W3CDTF">2020-04-28T04:21:45Z</dcterms:created>
  <dcterms:modified xsi:type="dcterms:W3CDTF">2021-03-02T20:02:32Z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0x0101004DC0DAEBA8D4D94F91CE07933DFEAD1D</vt:lpwstr>
  </property>
  <property fmtid="{D5CDD505-2E9C-101B-9397-08002B2CF9AE}" pid="3" name="_AdHocReviewCycleID">
    <vt:i4>-1656585070</vt:i4>
  </property>
  <property fmtid="{D5CDD505-2E9C-101B-9397-08002B2CF9AE}" pid="4" name="_NewReviewCycle">
    <vt:lpwstr/>
  </property>
  <property fmtid="{D5CDD505-2E9C-101B-9397-08002B2CF9AE}" pid="5" name="_EmailSubject">
    <vt:lpwstr>CH Chairs &amp; VPMA Meeting - March 3, 2021- Meeting via Webex </vt:lpwstr>
  </property>
  <property fmtid="{D5CDD505-2E9C-101B-9397-08002B2CF9AE}" pid="6" name="_AuthorEmail">
    <vt:lpwstr>arinehamer@chsbuffalo.org</vt:lpwstr>
  </property>
  <property fmtid="{D5CDD505-2E9C-101B-9397-08002B2CF9AE}" pid="7" name="_AuthorEmailDisplayName">
    <vt:lpwstr>Rinehamer, Alicia</vt:lpwstr>
  </property>
  <property fmtid="{D5CDD505-2E9C-101B-9397-08002B2CF9AE}" pid="8" name="_PreviousAdHocReviewCycleID">
    <vt:i4>1422205618</vt:i4>
  </property>
</Properties>
</file>